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5"/>
  </p:notesMasterIdLst>
  <p:handoutMasterIdLst>
    <p:handoutMasterId r:id="rId26"/>
  </p:handoutMasterIdLst>
  <p:sldIdLst>
    <p:sldId id="259" r:id="rId4"/>
    <p:sldId id="263" r:id="rId6"/>
    <p:sldId id="262" r:id="rId7"/>
    <p:sldId id="286" r:id="rId8"/>
    <p:sldId id="278" r:id="rId9"/>
    <p:sldId id="309" r:id="rId10"/>
    <p:sldId id="279" r:id="rId11"/>
    <p:sldId id="291" r:id="rId12"/>
    <p:sldId id="287" r:id="rId13"/>
    <p:sldId id="280" r:id="rId14"/>
    <p:sldId id="334" r:id="rId15"/>
    <p:sldId id="273" r:id="rId16"/>
    <p:sldId id="260" r:id="rId17"/>
    <p:sldId id="268" r:id="rId18"/>
    <p:sldId id="325" r:id="rId19"/>
    <p:sldId id="261" r:id="rId20"/>
    <p:sldId id="289" r:id="rId21"/>
    <p:sldId id="274" r:id="rId22"/>
    <p:sldId id="264" r:id="rId23"/>
    <p:sldId id="276" r:id="rId24"/>
    <p:sldId id="271" r:id="rId25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4D0C7"/>
    <a:srgbClr val="DFDEEF"/>
    <a:srgbClr val="DCABA9"/>
    <a:srgbClr val="F9D682"/>
    <a:srgbClr val="CEAEB0"/>
    <a:srgbClr val="D8D8D9"/>
    <a:srgbClr val="000000"/>
    <a:srgbClr val="456464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6" autoAdjust="0"/>
    <p:restoredTop sz="94660"/>
  </p:normalViewPr>
  <p:slideViewPr>
    <p:cSldViewPr snapToGrid="0">
      <p:cViewPr>
        <p:scale>
          <a:sx n="75" d="100"/>
          <a:sy n="75" d="100"/>
        </p:scale>
        <p:origin x="-1896" y="-942"/>
      </p:cViewPr>
      <p:guideLst>
        <p:guide orient="horz" pos="208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0" Type="http://schemas.openxmlformats.org/officeDocument/2006/relationships/tags" Target="tags/tag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324CA8DE-360D-4EB1-B1F0-5A95127A2F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41EA0FEF-C682-45A3-A675-99E6A24D59C8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F5FB3-4F3F-47AC-8AD3-F9C375C974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A0FEF-C682-45A3-A675-99E6A24D59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特殊的轴体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A0FEF-C682-45A3-A675-99E6A24D59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A0FEF-C682-45A3-A675-99E6A24D59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A0FEF-C682-45A3-A675-99E6A24D59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A0FEF-C682-45A3-A675-99E6A24D59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A0FEF-C682-45A3-A675-99E6A24D59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A0FEF-C682-45A3-A675-99E6A24D59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A0FEF-C682-45A3-A675-99E6A24D59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A0FEF-C682-45A3-A675-99E6A24D59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A0FEF-C682-45A3-A675-99E6A24D59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A0FEF-C682-45A3-A675-99E6A24D59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A0FEF-C682-45A3-A675-99E6A24D59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A0FEF-C682-45A3-A675-99E6A24D59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A0FEF-C682-45A3-A675-99E6A24D59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A0FEF-C682-45A3-A675-99E6A24D59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A0FEF-C682-45A3-A675-99E6A24D59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A0FEF-C682-45A3-A675-99E6A24D59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A0FEF-C682-45A3-A675-99E6A24D59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A0FEF-C682-45A3-A675-99E6A24D59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Freeform 6"/>
          <p:cNvSpPr/>
          <p:nvPr userDrawn="1"/>
        </p:nvSpPr>
        <p:spPr bwMode="auto">
          <a:xfrm>
            <a:off x="0" y="0"/>
            <a:ext cx="2581275" cy="2269338"/>
          </a:xfrm>
          <a:custGeom>
            <a:avLst/>
            <a:gdLst>
              <a:gd name="T0" fmla="*/ 3812 w 3812"/>
              <a:gd name="T1" fmla="*/ 919 h 3367"/>
              <a:gd name="T2" fmla="*/ 1493 w 3812"/>
              <a:gd name="T3" fmla="*/ 3367 h 3367"/>
              <a:gd name="T4" fmla="*/ 0 w 3812"/>
              <a:gd name="T5" fmla="*/ 2792 h 3367"/>
              <a:gd name="T6" fmla="*/ 0 w 3812"/>
              <a:gd name="T7" fmla="*/ 0 h 3367"/>
              <a:gd name="T8" fmla="*/ 3643 w 3812"/>
              <a:gd name="T9" fmla="*/ 0 h 3367"/>
              <a:gd name="T10" fmla="*/ 3812 w 3812"/>
              <a:gd name="T11" fmla="*/ 919 h 3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12" h="3367">
                <a:moveTo>
                  <a:pt x="3812" y="919"/>
                </a:moveTo>
                <a:cubicBezTo>
                  <a:pt x="3812" y="2271"/>
                  <a:pt x="2774" y="3367"/>
                  <a:pt x="1493" y="3367"/>
                </a:cubicBezTo>
                <a:cubicBezTo>
                  <a:pt x="924" y="3367"/>
                  <a:pt x="403" y="3151"/>
                  <a:pt x="0" y="2792"/>
                </a:cubicBezTo>
                <a:cubicBezTo>
                  <a:pt x="0" y="0"/>
                  <a:pt x="0" y="0"/>
                  <a:pt x="0" y="0"/>
                </a:cubicBezTo>
                <a:cubicBezTo>
                  <a:pt x="3643" y="0"/>
                  <a:pt x="3643" y="0"/>
                  <a:pt x="3643" y="0"/>
                </a:cubicBezTo>
                <a:cubicBezTo>
                  <a:pt x="3752" y="284"/>
                  <a:pt x="3812" y="594"/>
                  <a:pt x="3812" y="919"/>
                </a:cubicBezTo>
                <a:close/>
              </a:path>
            </a:pathLst>
          </a:custGeom>
          <a:solidFill>
            <a:srgbClr val="F4D0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7" name="Freeform 5"/>
          <p:cNvSpPr/>
          <p:nvPr userDrawn="1"/>
        </p:nvSpPr>
        <p:spPr bwMode="auto">
          <a:xfrm>
            <a:off x="9064625" y="4604543"/>
            <a:ext cx="3127375" cy="2253457"/>
          </a:xfrm>
          <a:custGeom>
            <a:avLst/>
            <a:gdLst>
              <a:gd name="T0" fmla="*/ 1970 w 1970"/>
              <a:gd name="T1" fmla="*/ 0 h 1419"/>
              <a:gd name="T2" fmla="*/ 1970 w 1970"/>
              <a:gd name="T3" fmla="*/ 1296 h 1419"/>
              <a:gd name="T4" fmla="*/ 1903 w 1970"/>
              <a:gd name="T5" fmla="*/ 1419 h 1419"/>
              <a:gd name="T6" fmla="*/ 986 w 1970"/>
              <a:gd name="T7" fmla="*/ 1419 h 1419"/>
              <a:gd name="T8" fmla="*/ 0 w 1970"/>
              <a:gd name="T9" fmla="*/ 136 h 1419"/>
              <a:gd name="T10" fmla="*/ 1970 w 1970"/>
              <a:gd name="T11" fmla="*/ 0 h 1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70" h="1419">
                <a:moveTo>
                  <a:pt x="1970" y="0"/>
                </a:moveTo>
                <a:lnTo>
                  <a:pt x="1970" y="1296"/>
                </a:lnTo>
                <a:lnTo>
                  <a:pt x="1903" y="1419"/>
                </a:lnTo>
                <a:lnTo>
                  <a:pt x="986" y="1419"/>
                </a:lnTo>
                <a:lnTo>
                  <a:pt x="0" y="136"/>
                </a:lnTo>
                <a:lnTo>
                  <a:pt x="1970" y="0"/>
                </a:lnTo>
                <a:close/>
              </a:path>
            </a:pathLst>
          </a:custGeom>
          <a:solidFill>
            <a:srgbClr val="DF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692150" y="179294"/>
            <a:ext cx="588963" cy="1475308"/>
            <a:chOff x="2673350" y="1020292"/>
            <a:chExt cx="588963" cy="1475308"/>
          </a:xfrm>
        </p:grpSpPr>
        <p:sp>
          <p:nvSpPr>
            <p:cNvPr id="9" name="Freeform 8"/>
            <p:cNvSpPr/>
            <p:nvPr/>
          </p:nvSpPr>
          <p:spPr bwMode="auto">
            <a:xfrm>
              <a:off x="2673350" y="1020292"/>
              <a:ext cx="588963" cy="490711"/>
            </a:xfrm>
            <a:custGeom>
              <a:avLst/>
              <a:gdLst>
                <a:gd name="T0" fmla="*/ 0 w 371"/>
                <a:gd name="T1" fmla="*/ 309 h 309"/>
                <a:gd name="T2" fmla="*/ 186 w 371"/>
                <a:gd name="T3" fmla="*/ 0 h 309"/>
                <a:gd name="T4" fmla="*/ 371 w 371"/>
                <a:gd name="T5" fmla="*/ 309 h 309"/>
                <a:gd name="T6" fmla="*/ 0 w 371"/>
                <a:gd name="T7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309">
                  <a:moveTo>
                    <a:pt x="0" y="309"/>
                  </a:moveTo>
                  <a:lnTo>
                    <a:pt x="186" y="0"/>
                  </a:lnTo>
                  <a:lnTo>
                    <a:pt x="371" y="309"/>
                  </a:lnTo>
                  <a:lnTo>
                    <a:pt x="0" y="309"/>
                  </a:lnTo>
                  <a:close/>
                </a:path>
              </a:pathLst>
            </a:custGeom>
            <a:noFill/>
            <a:ln w="1588" cap="rnd">
              <a:solidFill>
                <a:srgbClr val="1D1D1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2673350" y="1511002"/>
              <a:ext cx="588963" cy="492299"/>
            </a:xfrm>
            <a:custGeom>
              <a:avLst/>
              <a:gdLst>
                <a:gd name="T0" fmla="*/ 0 w 371"/>
                <a:gd name="T1" fmla="*/ 310 h 310"/>
                <a:gd name="T2" fmla="*/ 186 w 371"/>
                <a:gd name="T3" fmla="*/ 0 h 310"/>
                <a:gd name="T4" fmla="*/ 371 w 371"/>
                <a:gd name="T5" fmla="*/ 310 h 310"/>
                <a:gd name="T6" fmla="*/ 0 w 371"/>
                <a:gd name="T7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310">
                  <a:moveTo>
                    <a:pt x="0" y="310"/>
                  </a:moveTo>
                  <a:lnTo>
                    <a:pt x="186" y="0"/>
                  </a:lnTo>
                  <a:lnTo>
                    <a:pt x="371" y="31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DFD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2673350" y="2003301"/>
              <a:ext cx="588963" cy="492299"/>
            </a:xfrm>
            <a:custGeom>
              <a:avLst/>
              <a:gdLst>
                <a:gd name="T0" fmla="*/ 0 w 371"/>
                <a:gd name="T1" fmla="*/ 310 h 310"/>
                <a:gd name="T2" fmla="*/ 186 w 371"/>
                <a:gd name="T3" fmla="*/ 0 h 310"/>
                <a:gd name="T4" fmla="*/ 371 w 371"/>
                <a:gd name="T5" fmla="*/ 310 h 310"/>
                <a:gd name="T6" fmla="*/ 0 w 371"/>
                <a:gd name="T7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310">
                  <a:moveTo>
                    <a:pt x="0" y="310"/>
                  </a:moveTo>
                  <a:lnTo>
                    <a:pt x="186" y="0"/>
                  </a:lnTo>
                  <a:lnTo>
                    <a:pt x="371" y="310"/>
                  </a:lnTo>
                  <a:lnTo>
                    <a:pt x="0" y="310"/>
                  </a:lnTo>
                  <a:close/>
                </a:path>
              </a:pathLst>
            </a:custGeom>
            <a:noFill/>
            <a:ln w="1588" cap="rnd">
              <a:solidFill>
                <a:srgbClr val="1D1D1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345229" y="4629257"/>
            <a:ext cx="1422400" cy="1921553"/>
            <a:chOff x="781050" y="4126538"/>
            <a:chExt cx="1422400" cy="1921553"/>
          </a:xfrm>
        </p:grpSpPr>
        <p:sp>
          <p:nvSpPr>
            <p:cNvPr id="13" name="Freeform 14"/>
            <p:cNvSpPr/>
            <p:nvPr/>
          </p:nvSpPr>
          <p:spPr bwMode="auto">
            <a:xfrm>
              <a:off x="1028700" y="4269463"/>
              <a:ext cx="1092200" cy="1730986"/>
            </a:xfrm>
            <a:custGeom>
              <a:avLst/>
              <a:gdLst>
                <a:gd name="T0" fmla="*/ 26 w 688"/>
                <a:gd name="T1" fmla="*/ 1090 h 1090"/>
                <a:gd name="T2" fmla="*/ 0 w 688"/>
                <a:gd name="T3" fmla="*/ 1075 h 1090"/>
                <a:gd name="T4" fmla="*/ 662 w 688"/>
                <a:gd name="T5" fmla="*/ 0 h 1090"/>
                <a:gd name="T6" fmla="*/ 688 w 688"/>
                <a:gd name="T7" fmla="*/ 15 h 1090"/>
                <a:gd name="T8" fmla="*/ 26 w 688"/>
                <a:gd name="T9" fmla="*/ 109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8" h="1090">
                  <a:moveTo>
                    <a:pt x="26" y="1090"/>
                  </a:moveTo>
                  <a:lnTo>
                    <a:pt x="0" y="1075"/>
                  </a:lnTo>
                  <a:lnTo>
                    <a:pt x="662" y="0"/>
                  </a:lnTo>
                  <a:lnTo>
                    <a:pt x="688" y="15"/>
                  </a:lnTo>
                  <a:lnTo>
                    <a:pt x="26" y="1090"/>
                  </a:lnTo>
                  <a:close/>
                </a:path>
              </a:pathLst>
            </a:custGeom>
            <a:solidFill>
              <a:srgbClr val="DCAB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81050" y="4126538"/>
              <a:ext cx="1422400" cy="1921553"/>
              <a:chOff x="781050" y="4126538"/>
              <a:chExt cx="1422400" cy="1921553"/>
            </a:xfrm>
          </p:grpSpPr>
          <p:sp>
            <p:nvSpPr>
              <p:cNvPr id="15" name="Freeform 12"/>
              <p:cNvSpPr/>
              <p:nvPr/>
            </p:nvSpPr>
            <p:spPr bwMode="auto">
              <a:xfrm>
                <a:off x="863600" y="4174179"/>
                <a:ext cx="1092200" cy="1730986"/>
              </a:xfrm>
              <a:custGeom>
                <a:avLst/>
                <a:gdLst>
                  <a:gd name="T0" fmla="*/ 26 w 688"/>
                  <a:gd name="T1" fmla="*/ 1090 h 1090"/>
                  <a:gd name="T2" fmla="*/ 0 w 688"/>
                  <a:gd name="T3" fmla="*/ 1075 h 1090"/>
                  <a:gd name="T4" fmla="*/ 662 w 688"/>
                  <a:gd name="T5" fmla="*/ 0 h 1090"/>
                  <a:gd name="T6" fmla="*/ 688 w 688"/>
                  <a:gd name="T7" fmla="*/ 15 h 1090"/>
                  <a:gd name="T8" fmla="*/ 26 w 688"/>
                  <a:gd name="T9" fmla="*/ 1090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8" h="1090">
                    <a:moveTo>
                      <a:pt x="26" y="1090"/>
                    </a:moveTo>
                    <a:lnTo>
                      <a:pt x="0" y="1075"/>
                    </a:lnTo>
                    <a:lnTo>
                      <a:pt x="662" y="0"/>
                    </a:lnTo>
                    <a:lnTo>
                      <a:pt x="688" y="15"/>
                    </a:lnTo>
                    <a:lnTo>
                      <a:pt x="26" y="1090"/>
                    </a:lnTo>
                    <a:close/>
                  </a:path>
                </a:pathLst>
              </a:custGeom>
              <a:solidFill>
                <a:srgbClr val="DCA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781050" y="4126538"/>
                <a:ext cx="1422400" cy="1921553"/>
                <a:chOff x="781050" y="4126538"/>
                <a:chExt cx="1422400" cy="1921553"/>
              </a:xfrm>
            </p:grpSpPr>
            <p:sp>
              <p:nvSpPr>
                <p:cNvPr id="17" name="Freeform 13"/>
                <p:cNvSpPr/>
                <p:nvPr/>
              </p:nvSpPr>
              <p:spPr bwMode="auto">
                <a:xfrm>
                  <a:off x="946150" y="4221821"/>
                  <a:ext cx="1092200" cy="1730986"/>
                </a:xfrm>
                <a:custGeom>
                  <a:avLst/>
                  <a:gdLst>
                    <a:gd name="T0" fmla="*/ 26 w 688"/>
                    <a:gd name="T1" fmla="*/ 1090 h 1090"/>
                    <a:gd name="T2" fmla="*/ 0 w 688"/>
                    <a:gd name="T3" fmla="*/ 1075 h 1090"/>
                    <a:gd name="T4" fmla="*/ 662 w 688"/>
                    <a:gd name="T5" fmla="*/ 0 h 1090"/>
                    <a:gd name="T6" fmla="*/ 688 w 688"/>
                    <a:gd name="T7" fmla="*/ 15 h 1090"/>
                    <a:gd name="T8" fmla="*/ 26 w 688"/>
                    <a:gd name="T9" fmla="*/ 1090 h 10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8" h="1090">
                      <a:moveTo>
                        <a:pt x="26" y="1090"/>
                      </a:moveTo>
                      <a:lnTo>
                        <a:pt x="0" y="1075"/>
                      </a:lnTo>
                      <a:lnTo>
                        <a:pt x="662" y="0"/>
                      </a:lnTo>
                      <a:lnTo>
                        <a:pt x="688" y="15"/>
                      </a:lnTo>
                      <a:lnTo>
                        <a:pt x="26" y="1090"/>
                      </a:lnTo>
                      <a:close/>
                    </a:path>
                  </a:pathLst>
                </a:custGeom>
                <a:solidFill>
                  <a:srgbClr val="DCAB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18" name="组合 17"/>
                <p:cNvGrpSpPr/>
                <p:nvPr/>
              </p:nvGrpSpPr>
              <p:grpSpPr>
                <a:xfrm>
                  <a:off x="781050" y="4126538"/>
                  <a:ext cx="1422400" cy="1921553"/>
                  <a:chOff x="781050" y="4126538"/>
                  <a:chExt cx="1422400" cy="1921553"/>
                </a:xfrm>
              </p:grpSpPr>
              <p:sp>
                <p:nvSpPr>
                  <p:cNvPr id="19" name="Freeform 11"/>
                  <p:cNvSpPr/>
                  <p:nvPr/>
                </p:nvSpPr>
                <p:spPr bwMode="auto">
                  <a:xfrm>
                    <a:off x="781050" y="4126538"/>
                    <a:ext cx="1090613" cy="1732574"/>
                  </a:xfrm>
                  <a:custGeom>
                    <a:avLst/>
                    <a:gdLst>
                      <a:gd name="T0" fmla="*/ 26 w 687"/>
                      <a:gd name="T1" fmla="*/ 1091 h 1091"/>
                      <a:gd name="T2" fmla="*/ 0 w 687"/>
                      <a:gd name="T3" fmla="*/ 1075 h 1091"/>
                      <a:gd name="T4" fmla="*/ 661 w 687"/>
                      <a:gd name="T5" fmla="*/ 0 h 1091"/>
                      <a:gd name="T6" fmla="*/ 687 w 687"/>
                      <a:gd name="T7" fmla="*/ 15 h 1091"/>
                      <a:gd name="T8" fmla="*/ 26 w 687"/>
                      <a:gd name="T9" fmla="*/ 1091 h 10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87" h="1091">
                        <a:moveTo>
                          <a:pt x="26" y="1091"/>
                        </a:moveTo>
                        <a:lnTo>
                          <a:pt x="0" y="1075"/>
                        </a:lnTo>
                        <a:lnTo>
                          <a:pt x="661" y="0"/>
                        </a:lnTo>
                        <a:lnTo>
                          <a:pt x="687" y="15"/>
                        </a:lnTo>
                        <a:lnTo>
                          <a:pt x="26" y="1091"/>
                        </a:lnTo>
                        <a:close/>
                      </a:path>
                    </a:pathLst>
                  </a:custGeom>
                  <a:solidFill>
                    <a:srgbClr val="DCABA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dirty="0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20" name="Freeform 15"/>
                  <p:cNvSpPr/>
                  <p:nvPr/>
                </p:nvSpPr>
                <p:spPr bwMode="auto">
                  <a:xfrm>
                    <a:off x="1111250" y="4317105"/>
                    <a:ext cx="1092200" cy="1730986"/>
                  </a:xfrm>
                  <a:custGeom>
                    <a:avLst/>
                    <a:gdLst>
                      <a:gd name="T0" fmla="*/ 26 w 688"/>
                      <a:gd name="T1" fmla="*/ 1090 h 1090"/>
                      <a:gd name="T2" fmla="*/ 0 w 688"/>
                      <a:gd name="T3" fmla="*/ 1075 h 1090"/>
                      <a:gd name="T4" fmla="*/ 662 w 688"/>
                      <a:gd name="T5" fmla="*/ 0 h 1090"/>
                      <a:gd name="T6" fmla="*/ 688 w 688"/>
                      <a:gd name="T7" fmla="*/ 14 h 1090"/>
                      <a:gd name="T8" fmla="*/ 26 w 688"/>
                      <a:gd name="T9" fmla="*/ 1090 h 10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88" h="1090">
                        <a:moveTo>
                          <a:pt x="26" y="1090"/>
                        </a:moveTo>
                        <a:lnTo>
                          <a:pt x="0" y="1075"/>
                        </a:lnTo>
                        <a:lnTo>
                          <a:pt x="662" y="0"/>
                        </a:lnTo>
                        <a:lnTo>
                          <a:pt x="688" y="14"/>
                        </a:lnTo>
                        <a:lnTo>
                          <a:pt x="26" y="1090"/>
                        </a:lnTo>
                        <a:close/>
                      </a:path>
                    </a:pathLst>
                  </a:custGeom>
                  <a:solidFill>
                    <a:srgbClr val="DCABA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dirty="0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</p:grpSp>
      </p:grpSp>
      <p:grpSp>
        <p:nvGrpSpPr>
          <p:cNvPr id="21" name="组合 20"/>
          <p:cNvGrpSpPr/>
          <p:nvPr userDrawn="1"/>
        </p:nvGrpSpPr>
        <p:grpSpPr>
          <a:xfrm rot="21007996" flipH="1">
            <a:off x="9065110" y="3451412"/>
            <a:ext cx="1977706" cy="2095181"/>
            <a:chOff x="9209087" y="3851803"/>
            <a:chExt cx="1954213" cy="2048598"/>
          </a:xfrm>
        </p:grpSpPr>
        <p:sp>
          <p:nvSpPr>
            <p:cNvPr id="22" name="Freeform 16"/>
            <p:cNvSpPr/>
            <p:nvPr/>
          </p:nvSpPr>
          <p:spPr bwMode="auto">
            <a:xfrm>
              <a:off x="9209087" y="4407624"/>
              <a:ext cx="1493838" cy="1492777"/>
            </a:xfrm>
            <a:custGeom>
              <a:avLst/>
              <a:gdLst>
                <a:gd name="T0" fmla="*/ 1847 w 2206"/>
                <a:gd name="T1" fmla="*/ 1686 h 2215"/>
                <a:gd name="T2" fmla="*/ 453 w 2206"/>
                <a:gd name="T3" fmla="*/ 1896 h 2215"/>
                <a:gd name="T4" fmla="*/ 359 w 2206"/>
                <a:gd name="T5" fmla="*/ 530 h 2215"/>
                <a:gd name="T6" fmla="*/ 1754 w 2206"/>
                <a:gd name="T7" fmla="*/ 320 h 2215"/>
                <a:gd name="T8" fmla="*/ 1847 w 2206"/>
                <a:gd name="T9" fmla="*/ 1686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6" h="2215">
                  <a:moveTo>
                    <a:pt x="1847" y="1686"/>
                  </a:moveTo>
                  <a:cubicBezTo>
                    <a:pt x="1488" y="2121"/>
                    <a:pt x="863" y="2215"/>
                    <a:pt x="453" y="1896"/>
                  </a:cubicBezTo>
                  <a:cubicBezTo>
                    <a:pt x="42" y="1576"/>
                    <a:pt x="0" y="965"/>
                    <a:pt x="359" y="530"/>
                  </a:cubicBezTo>
                  <a:cubicBezTo>
                    <a:pt x="718" y="95"/>
                    <a:pt x="1343" y="0"/>
                    <a:pt x="1754" y="320"/>
                  </a:cubicBezTo>
                  <a:cubicBezTo>
                    <a:pt x="2164" y="639"/>
                    <a:pt x="2206" y="1250"/>
                    <a:pt x="1847" y="1686"/>
                  </a:cubicBezTo>
                  <a:close/>
                </a:path>
              </a:pathLst>
            </a:custGeom>
            <a:noFill/>
            <a:ln w="1588" cap="flat">
              <a:solidFill>
                <a:srgbClr val="1D1D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" name="Freeform 17"/>
            <p:cNvSpPr/>
            <p:nvPr/>
          </p:nvSpPr>
          <p:spPr bwMode="auto">
            <a:xfrm>
              <a:off x="9363075" y="4223409"/>
              <a:ext cx="1492250" cy="1491189"/>
            </a:xfrm>
            <a:custGeom>
              <a:avLst/>
              <a:gdLst>
                <a:gd name="T0" fmla="*/ 1847 w 2206"/>
                <a:gd name="T1" fmla="*/ 1685 h 2214"/>
                <a:gd name="T2" fmla="*/ 452 w 2206"/>
                <a:gd name="T3" fmla="*/ 1895 h 2214"/>
                <a:gd name="T4" fmla="*/ 359 w 2206"/>
                <a:gd name="T5" fmla="*/ 529 h 2214"/>
                <a:gd name="T6" fmla="*/ 1753 w 2206"/>
                <a:gd name="T7" fmla="*/ 319 h 2214"/>
                <a:gd name="T8" fmla="*/ 1847 w 2206"/>
                <a:gd name="T9" fmla="*/ 1685 h 2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6" h="2214">
                  <a:moveTo>
                    <a:pt x="1847" y="1685"/>
                  </a:moveTo>
                  <a:cubicBezTo>
                    <a:pt x="1487" y="2120"/>
                    <a:pt x="863" y="2214"/>
                    <a:pt x="452" y="1895"/>
                  </a:cubicBezTo>
                  <a:cubicBezTo>
                    <a:pt x="41" y="1576"/>
                    <a:pt x="0" y="964"/>
                    <a:pt x="359" y="529"/>
                  </a:cubicBezTo>
                  <a:cubicBezTo>
                    <a:pt x="718" y="94"/>
                    <a:pt x="1343" y="0"/>
                    <a:pt x="1753" y="319"/>
                  </a:cubicBezTo>
                  <a:cubicBezTo>
                    <a:pt x="2164" y="638"/>
                    <a:pt x="2206" y="1250"/>
                    <a:pt x="1847" y="1685"/>
                  </a:cubicBezTo>
                  <a:close/>
                </a:path>
              </a:pathLst>
            </a:custGeom>
            <a:noFill/>
            <a:ln w="1588" cap="flat">
              <a:solidFill>
                <a:srgbClr val="1D1D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" name="Freeform 18"/>
            <p:cNvSpPr/>
            <p:nvPr/>
          </p:nvSpPr>
          <p:spPr bwMode="auto">
            <a:xfrm>
              <a:off x="9517062" y="4037606"/>
              <a:ext cx="1492250" cy="1492777"/>
            </a:xfrm>
            <a:custGeom>
              <a:avLst/>
              <a:gdLst>
                <a:gd name="T0" fmla="*/ 1847 w 2206"/>
                <a:gd name="T1" fmla="*/ 1685 h 2214"/>
                <a:gd name="T2" fmla="*/ 452 w 2206"/>
                <a:gd name="T3" fmla="*/ 1895 h 2214"/>
                <a:gd name="T4" fmla="*/ 359 w 2206"/>
                <a:gd name="T5" fmla="*/ 529 h 2214"/>
                <a:gd name="T6" fmla="*/ 1753 w 2206"/>
                <a:gd name="T7" fmla="*/ 319 h 2214"/>
                <a:gd name="T8" fmla="*/ 1847 w 2206"/>
                <a:gd name="T9" fmla="*/ 1685 h 2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6" h="2214">
                  <a:moveTo>
                    <a:pt x="1847" y="1685"/>
                  </a:moveTo>
                  <a:cubicBezTo>
                    <a:pt x="1487" y="2120"/>
                    <a:pt x="863" y="2214"/>
                    <a:pt x="452" y="1895"/>
                  </a:cubicBezTo>
                  <a:cubicBezTo>
                    <a:pt x="41" y="1576"/>
                    <a:pt x="0" y="964"/>
                    <a:pt x="359" y="529"/>
                  </a:cubicBezTo>
                  <a:cubicBezTo>
                    <a:pt x="718" y="94"/>
                    <a:pt x="1342" y="0"/>
                    <a:pt x="1753" y="319"/>
                  </a:cubicBezTo>
                  <a:cubicBezTo>
                    <a:pt x="2164" y="638"/>
                    <a:pt x="2206" y="1250"/>
                    <a:pt x="1847" y="1685"/>
                  </a:cubicBezTo>
                  <a:close/>
                </a:path>
              </a:pathLst>
            </a:custGeom>
            <a:noFill/>
            <a:ln w="1588" cap="flat">
              <a:solidFill>
                <a:srgbClr val="1D1D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" name="Freeform 19"/>
            <p:cNvSpPr/>
            <p:nvPr/>
          </p:nvSpPr>
          <p:spPr bwMode="auto">
            <a:xfrm>
              <a:off x="9669462" y="3851803"/>
              <a:ext cx="1493838" cy="1492777"/>
            </a:xfrm>
            <a:custGeom>
              <a:avLst/>
              <a:gdLst>
                <a:gd name="T0" fmla="*/ 1847 w 2207"/>
                <a:gd name="T1" fmla="*/ 1685 h 2215"/>
                <a:gd name="T2" fmla="*/ 453 w 2207"/>
                <a:gd name="T3" fmla="*/ 1895 h 2215"/>
                <a:gd name="T4" fmla="*/ 360 w 2207"/>
                <a:gd name="T5" fmla="*/ 529 h 2215"/>
                <a:gd name="T6" fmla="*/ 1754 w 2207"/>
                <a:gd name="T7" fmla="*/ 319 h 2215"/>
                <a:gd name="T8" fmla="*/ 1847 w 2207"/>
                <a:gd name="T9" fmla="*/ 1685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7" h="2215">
                  <a:moveTo>
                    <a:pt x="1847" y="1685"/>
                  </a:moveTo>
                  <a:cubicBezTo>
                    <a:pt x="1488" y="2121"/>
                    <a:pt x="864" y="2215"/>
                    <a:pt x="453" y="1895"/>
                  </a:cubicBezTo>
                  <a:cubicBezTo>
                    <a:pt x="42" y="1576"/>
                    <a:pt x="0" y="965"/>
                    <a:pt x="360" y="529"/>
                  </a:cubicBezTo>
                  <a:cubicBezTo>
                    <a:pt x="719" y="94"/>
                    <a:pt x="1343" y="0"/>
                    <a:pt x="1754" y="319"/>
                  </a:cubicBezTo>
                  <a:cubicBezTo>
                    <a:pt x="2165" y="639"/>
                    <a:pt x="2207" y="1250"/>
                    <a:pt x="1847" y="1685"/>
                  </a:cubicBezTo>
                  <a:close/>
                </a:path>
              </a:pathLst>
            </a:custGeom>
            <a:noFill/>
            <a:ln w="1588" cap="flat">
              <a:solidFill>
                <a:srgbClr val="1D1D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26" name="Freeform 22"/>
          <p:cNvSpPr/>
          <p:nvPr userDrawn="1"/>
        </p:nvSpPr>
        <p:spPr bwMode="auto">
          <a:xfrm>
            <a:off x="8413432" y="-446713"/>
            <a:ext cx="1766888" cy="1746866"/>
          </a:xfrm>
          <a:custGeom>
            <a:avLst/>
            <a:gdLst>
              <a:gd name="T0" fmla="*/ 0 w 1031"/>
              <a:gd name="T1" fmla="*/ 1100 h 1100"/>
              <a:gd name="T2" fmla="*/ 90 w 1031"/>
              <a:gd name="T3" fmla="*/ 0 h 1100"/>
              <a:gd name="T4" fmla="*/ 1031 w 1031"/>
              <a:gd name="T5" fmla="*/ 625 h 1100"/>
              <a:gd name="T6" fmla="*/ 0 w 1031"/>
              <a:gd name="T7" fmla="*/ 1100 h 1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1" h="1100">
                <a:moveTo>
                  <a:pt x="0" y="1100"/>
                </a:moveTo>
                <a:lnTo>
                  <a:pt x="90" y="0"/>
                </a:lnTo>
                <a:lnTo>
                  <a:pt x="1031" y="625"/>
                </a:lnTo>
                <a:lnTo>
                  <a:pt x="0" y="1100"/>
                </a:lnTo>
                <a:close/>
              </a:path>
            </a:pathLst>
          </a:custGeom>
          <a:noFill/>
          <a:ln w="1588" cap="flat">
            <a:solidFill>
              <a:srgbClr val="1D1D1B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27" name="组合 26"/>
          <p:cNvGrpSpPr/>
          <p:nvPr userDrawn="1"/>
        </p:nvGrpSpPr>
        <p:grpSpPr>
          <a:xfrm rot="19176828">
            <a:off x="3596693" y="-88496"/>
            <a:ext cx="893936" cy="1421821"/>
            <a:chOff x="8623300" y="208793"/>
            <a:chExt cx="1138238" cy="1810388"/>
          </a:xfrm>
        </p:grpSpPr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8623300" y="208793"/>
              <a:ext cx="1138238" cy="1098938"/>
            </a:xfrm>
            <a:prstGeom prst="ellipse">
              <a:avLst/>
            </a:prstGeom>
            <a:solidFill>
              <a:srgbClr val="F9D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8832850" y="1325199"/>
              <a:ext cx="719138" cy="693982"/>
            </a:xfrm>
            <a:prstGeom prst="ellipse">
              <a:avLst/>
            </a:prstGeom>
            <a:solidFill>
              <a:srgbClr val="F9D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" name="Oval 23"/>
            <p:cNvSpPr>
              <a:spLocks noChangeArrowheads="1"/>
            </p:cNvSpPr>
            <p:nvPr/>
          </p:nvSpPr>
          <p:spPr bwMode="auto">
            <a:xfrm>
              <a:off x="8782050" y="840841"/>
              <a:ext cx="819150" cy="790854"/>
            </a:xfrm>
            <a:prstGeom prst="ellipse">
              <a:avLst/>
            </a:prstGeom>
            <a:noFill/>
            <a:ln w="1588" cap="flat">
              <a:solidFill>
                <a:srgbClr val="1D1D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31" name="组合 30"/>
          <p:cNvGrpSpPr/>
          <p:nvPr userDrawn="1"/>
        </p:nvGrpSpPr>
        <p:grpSpPr>
          <a:xfrm rot="1738739">
            <a:off x="9100970" y="-1003302"/>
            <a:ext cx="4009714" cy="3469640"/>
            <a:chOff x="8969376" y="-345440"/>
            <a:chExt cx="3343274" cy="3469640"/>
          </a:xfrm>
        </p:grpSpPr>
        <p:sp>
          <p:nvSpPr>
            <p:cNvPr id="32" name="Freeform 24"/>
            <p:cNvSpPr/>
            <p:nvPr/>
          </p:nvSpPr>
          <p:spPr bwMode="auto">
            <a:xfrm>
              <a:off x="11963400" y="11668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" name="Freeform 25"/>
            <p:cNvSpPr/>
            <p:nvPr/>
          </p:nvSpPr>
          <p:spPr bwMode="auto">
            <a:xfrm>
              <a:off x="11631612" y="11668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" name="Freeform 26"/>
            <p:cNvSpPr/>
            <p:nvPr/>
          </p:nvSpPr>
          <p:spPr bwMode="auto">
            <a:xfrm>
              <a:off x="11963400" y="-11517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" name="Freeform 27"/>
            <p:cNvSpPr/>
            <p:nvPr/>
          </p:nvSpPr>
          <p:spPr bwMode="auto">
            <a:xfrm>
              <a:off x="11631612" y="-11517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" name="Freeform 28"/>
            <p:cNvSpPr/>
            <p:nvPr/>
          </p:nvSpPr>
          <p:spPr bwMode="auto">
            <a:xfrm>
              <a:off x="11963400" y="-345440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" name="Freeform 29"/>
            <p:cNvSpPr/>
            <p:nvPr/>
          </p:nvSpPr>
          <p:spPr bwMode="auto">
            <a:xfrm>
              <a:off x="11631612" y="-345440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8" name="Freeform 30"/>
            <p:cNvSpPr/>
            <p:nvPr/>
          </p:nvSpPr>
          <p:spPr bwMode="auto">
            <a:xfrm>
              <a:off x="11963400" y="34536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9" name="Freeform 31"/>
            <p:cNvSpPr/>
            <p:nvPr/>
          </p:nvSpPr>
          <p:spPr bwMode="auto">
            <a:xfrm>
              <a:off x="11631612" y="34536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0" name="Freeform 32"/>
            <p:cNvSpPr/>
            <p:nvPr/>
          </p:nvSpPr>
          <p:spPr bwMode="auto">
            <a:xfrm>
              <a:off x="11963400" y="11668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1" name="Freeform 33"/>
            <p:cNvSpPr/>
            <p:nvPr/>
          </p:nvSpPr>
          <p:spPr bwMode="auto">
            <a:xfrm>
              <a:off x="11631612" y="11668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2" name="Freeform 34"/>
            <p:cNvSpPr/>
            <p:nvPr/>
          </p:nvSpPr>
          <p:spPr bwMode="auto">
            <a:xfrm>
              <a:off x="11963400" y="-11517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11631612" y="-11517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11963400" y="5756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11631612" y="5756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6" name="Freeform 38"/>
            <p:cNvSpPr/>
            <p:nvPr/>
          </p:nvSpPr>
          <p:spPr bwMode="auto">
            <a:xfrm>
              <a:off x="11963400" y="34536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11631612" y="34536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11963400" y="11668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11631612" y="11668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11963400" y="80749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11631612" y="80749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11963400" y="5756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11631612" y="5756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4" name="Freeform 46"/>
            <p:cNvSpPr/>
            <p:nvPr/>
          </p:nvSpPr>
          <p:spPr bwMode="auto">
            <a:xfrm>
              <a:off x="11963400" y="34536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5" name="Freeform 47"/>
            <p:cNvSpPr/>
            <p:nvPr/>
          </p:nvSpPr>
          <p:spPr bwMode="auto">
            <a:xfrm>
              <a:off x="11631612" y="34536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6" name="Freeform 48"/>
            <p:cNvSpPr/>
            <p:nvPr/>
          </p:nvSpPr>
          <p:spPr bwMode="auto">
            <a:xfrm>
              <a:off x="11963400" y="1037760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7" name="Freeform 49"/>
            <p:cNvSpPr/>
            <p:nvPr/>
          </p:nvSpPr>
          <p:spPr bwMode="auto">
            <a:xfrm>
              <a:off x="11631612" y="1037760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8" name="Freeform 50"/>
            <p:cNvSpPr/>
            <p:nvPr/>
          </p:nvSpPr>
          <p:spPr bwMode="auto">
            <a:xfrm>
              <a:off x="11963400" y="80749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9" name="Freeform 51"/>
            <p:cNvSpPr/>
            <p:nvPr/>
          </p:nvSpPr>
          <p:spPr bwMode="auto">
            <a:xfrm>
              <a:off x="11631612" y="80749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0" name="Freeform 52"/>
            <p:cNvSpPr/>
            <p:nvPr/>
          </p:nvSpPr>
          <p:spPr bwMode="auto">
            <a:xfrm>
              <a:off x="11963400" y="5756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1" name="Freeform 53"/>
            <p:cNvSpPr/>
            <p:nvPr/>
          </p:nvSpPr>
          <p:spPr bwMode="auto">
            <a:xfrm>
              <a:off x="11631612" y="5756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2" name="Freeform 54"/>
            <p:cNvSpPr/>
            <p:nvPr/>
          </p:nvSpPr>
          <p:spPr bwMode="auto">
            <a:xfrm>
              <a:off x="11963400" y="126644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3" name="Freeform 55"/>
            <p:cNvSpPr/>
            <p:nvPr/>
          </p:nvSpPr>
          <p:spPr bwMode="auto">
            <a:xfrm>
              <a:off x="11631612" y="126644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4" name="Freeform 56"/>
            <p:cNvSpPr/>
            <p:nvPr/>
          </p:nvSpPr>
          <p:spPr bwMode="auto">
            <a:xfrm>
              <a:off x="11963400" y="1037760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5" name="Freeform 57"/>
            <p:cNvSpPr/>
            <p:nvPr/>
          </p:nvSpPr>
          <p:spPr bwMode="auto">
            <a:xfrm>
              <a:off x="11631612" y="1037760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6" name="Freeform 58"/>
            <p:cNvSpPr/>
            <p:nvPr/>
          </p:nvSpPr>
          <p:spPr bwMode="auto">
            <a:xfrm>
              <a:off x="11963400" y="80749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7" name="Freeform 59"/>
            <p:cNvSpPr/>
            <p:nvPr/>
          </p:nvSpPr>
          <p:spPr bwMode="auto">
            <a:xfrm>
              <a:off x="11631612" y="80749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8" name="Freeform 60"/>
            <p:cNvSpPr/>
            <p:nvPr/>
          </p:nvSpPr>
          <p:spPr bwMode="auto">
            <a:xfrm>
              <a:off x="11963400" y="149829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9" name="Freeform 61"/>
            <p:cNvSpPr/>
            <p:nvPr/>
          </p:nvSpPr>
          <p:spPr bwMode="auto">
            <a:xfrm>
              <a:off x="11631612" y="1498298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0" name="Freeform 62"/>
            <p:cNvSpPr/>
            <p:nvPr/>
          </p:nvSpPr>
          <p:spPr bwMode="auto">
            <a:xfrm>
              <a:off x="11963400" y="126644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1" name="Freeform 63"/>
            <p:cNvSpPr/>
            <p:nvPr/>
          </p:nvSpPr>
          <p:spPr bwMode="auto">
            <a:xfrm>
              <a:off x="11631612" y="126644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2" name="Freeform 64"/>
            <p:cNvSpPr/>
            <p:nvPr/>
          </p:nvSpPr>
          <p:spPr bwMode="auto">
            <a:xfrm>
              <a:off x="11963400" y="1037760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3" name="Freeform 65"/>
            <p:cNvSpPr/>
            <p:nvPr/>
          </p:nvSpPr>
          <p:spPr bwMode="auto">
            <a:xfrm>
              <a:off x="11631612" y="1037760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4" name="Freeform 66"/>
            <p:cNvSpPr/>
            <p:nvPr/>
          </p:nvSpPr>
          <p:spPr bwMode="auto">
            <a:xfrm>
              <a:off x="11963400" y="172856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5" name="Freeform 67"/>
            <p:cNvSpPr/>
            <p:nvPr/>
          </p:nvSpPr>
          <p:spPr bwMode="auto">
            <a:xfrm>
              <a:off x="11631612" y="172856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6" name="Freeform 68"/>
            <p:cNvSpPr/>
            <p:nvPr/>
          </p:nvSpPr>
          <p:spPr bwMode="auto">
            <a:xfrm>
              <a:off x="11963400" y="149829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7" name="Freeform 69"/>
            <p:cNvSpPr/>
            <p:nvPr/>
          </p:nvSpPr>
          <p:spPr bwMode="auto">
            <a:xfrm>
              <a:off x="11631612" y="1498298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8" name="Freeform 70"/>
            <p:cNvSpPr/>
            <p:nvPr/>
          </p:nvSpPr>
          <p:spPr bwMode="auto">
            <a:xfrm>
              <a:off x="11963400" y="126644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9" name="Freeform 71"/>
            <p:cNvSpPr/>
            <p:nvPr/>
          </p:nvSpPr>
          <p:spPr bwMode="auto">
            <a:xfrm>
              <a:off x="11631612" y="126644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0" name="Freeform 72"/>
            <p:cNvSpPr/>
            <p:nvPr/>
          </p:nvSpPr>
          <p:spPr bwMode="auto">
            <a:xfrm>
              <a:off x="11963400" y="19588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1" name="Freeform 73"/>
            <p:cNvSpPr/>
            <p:nvPr/>
          </p:nvSpPr>
          <p:spPr bwMode="auto">
            <a:xfrm>
              <a:off x="11631612" y="19588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2" name="Freeform 74"/>
            <p:cNvSpPr/>
            <p:nvPr/>
          </p:nvSpPr>
          <p:spPr bwMode="auto">
            <a:xfrm>
              <a:off x="11963400" y="172856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3" name="Freeform 75"/>
            <p:cNvSpPr/>
            <p:nvPr/>
          </p:nvSpPr>
          <p:spPr bwMode="auto">
            <a:xfrm>
              <a:off x="11631612" y="172856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4" name="Freeform 76"/>
            <p:cNvSpPr/>
            <p:nvPr/>
          </p:nvSpPr>
          <p:spPr bwMode="auto">
            <a:xfrm>
              <a:off x="11963400" y="149829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5" name="Freeform 77"/>
            <p:cNvSpPr/>
            <p:nvPr/>
          </p:nvSpPr>
          <p:spPr bwMode="auto">
            <a:xfrm>
              <a:off x="11631612" y="1498298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6" name="Freeform 78"/>
            <p:cNvSpPr/>
            <p:nvPr/>
          </p:nvSpPr>
          <p:spPr bwMode="auto">
            <a:xfrm>
              <a:off x="11963400" y="2189104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7" name="Freeform 79"/>
            <p:cNvSpPr/>
            <p:nvPr/>
          </p:nvSpPr>
          <p:spPr bwMode="auto">
            <a:xfrm>
              <a:off x="11631612" y="2189104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8" name="Freeform 80"/>
            <p:cNvSpPr/>
            <p:nvPr/>
          </p:nvSpPr>
          <p:spPr bwMode="auto">
            <a:xfrm>
              <a:off x="11963400" y="19588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9" name="Freeform 81"/>
            <p:cNvSpPr/>
            <p:nvPr/>
          </p:nvSpPr>
          <p:spPr bwMode="auto">
            <a:xfrm>
              <a:off x="11631612" y="19588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0" name="Freeform 82"/>
            <p:cNvSpPr/>
            <p:nvPr/>
          </p:nvSpPr>
          <p:spPr bwMode="auto">
            <a:xfrm>
              <a:off x="11963400" y="172856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1" name="Freeform 83"/>
            <p:cNvSpPr/>
            <p:nvPr/>
          </p:nvSpPr>
          <p:spPr bwMode="auto">
            <a:xfrm>
              <a:off x="11631612" y="172856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2" name="Freeform 84"/>
            <p:cNvSpPr/>
            <p:nvPr/>
          </p:nvSpPr>
          <p:spPr bwMode="auto">
            <a:xfrm>
              <a:off x="11963400" y="241937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3" name="Freeform 85"/>
            <p:cNvSpPr/>
            <p:nvPr/>
          </p:nvSpPr>
          <p:spPr bwMode="auto">
            <a:xfrm>
              <a:off x="11631612" y="241937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4" name="Freeform 86"/>
            <p:cNvSpPr/>
            <p:nvPr/>
          </p:nvSpPr>
          <p:spPr bwMode="auto">
            <a:xfrm>
              <a:off x="11963400" y="2189104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5" name="Freeform 87"/>
            <p:cNvSpPr/>
            <p:nvPr/>
          </p:nvSpPr>
          <p:spPr bwMode="auto">
            <a:xfrm>
              <a:off x="11631612" y="2189104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6" name="Freeform 88"/>
            <p:cNvSpPr/>
            <p:nvPr/>
          </p:nvSpPr>
          <p:spPr bwMode="auto">
            <a:xfrm>
              <a:off x="11963400" y="19588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7" name="Freeform 89"/>
            <p:cNvSpPr/>
            <p:nvPr/>
          </p:nvSpPr>
          <p:spPr bwMode="auto">
            <a:xfrm>
              <a:off x="11631612" y="19588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8" name="Freeform 90"/>
            <p:cNvSpPr/>
            <p:nvPr/>
          </p:nvSpPr>
          <p:spPr bwMode="auto">
            <a:xfrm>
              <a:off x="11963400" y="264964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9" name="Freeform 91"/>
            <p:cNvSpPr/>
            <p:nvPr/>
          </p:nvSpPr>
          <p:spPr bwMode="auto">
            <a:xfrm>
              <a:off x="11631612" y="264964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0" name="Freeform 92"/>
            <p:cNvSpPr/>
            <p:nvPr/>
          </p:nvSpPr>
          <p:spPr bwMode="auto">
            <a:xfrm>
              <a:off x="11963400" y="241937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1" name="Freeform 93"/>
            <p:cNvSpPr/>
            <p:nvPr/>
          </p:nvSpPr>
          <p:spPr bwMode="auto">
            <a:xfrm>
              <a:off x="11631612" y="241937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2" name="Freeform 94"/>
            <p:cNvSpPr/>
            <p:nvPr/>
          </p:nvSpPr>
          <p:spPr bwMode="auto">
            <a:xfrm>
              <a:off x="11963400" y="2189104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3" name="Freeform 95"/>
            <p:cNvSpPr/>
            <p:nvPr/>
          </p:nvSpPr>
          <p:spPr bwMode="auto">
            <a:xfrm>
              <a:off x="11631612" y="2189104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" name="Freeform 96"/>
            <p:cNvSpPr/>
            <p:nvPr/>
          </p:nvSpPr>
          <p:spPr bwMode="auto">
            <a:xfrm>
              <a:off x="11963400" y="2879910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5" name="Freeform 97"/>
            <p:cNvSpPr/>
            <p:nvPr/>
          </p:nvSpPr>
          <p:spPr bwMode="auto">
            <a:xfrm>
              <a:off x="11631612" y="2879910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6" name="Freeform 98"/>
            <p:cNvSpPr/>
            <p:nvPr/>
          </p:nvSpPr>
          <p:spPr bwMode="auto">
            <a:xfrm>
              <a:off x="11963400" y="264964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7" name="Freeform 99"/>
            <p:cNvSpPr/>
            <p:nvPr/>
          </p:nvSpPr>
          <p:spPr bwMode="auto">
            <a:xfrm>
              <a:off x="11631612" y="264964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8" name="Freeform 100"/>
            <p:cNvSpPr/>
            <p:nvPr/>
          </p:nvSpPr>
          <p:spPr bwMode="auto">
            <a:xfrm>
              <a:off x="11963400" y="241937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9" name="Freeform 101"/>
            <p:cNvSpPr/>
            <p:nvPr/>
          </p:nvSpPr>
          <p:spPr bwMode="auto">
            <a:xfrm>
              <a:off x="11631612" y="241937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0" name="Freeform 102"/>
            <p:cNvSpPr/>
            <p:nvPr/>
          </p:nvSpPr>
          <p:spPr bwMode="auto">
            <a:xfrm>
              <a:off x="11631612" y="11668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1" name="Freeform 103"/>
            <p:cNvSpPr/>
            <p:nvPr/>
          </p:nvSpPr>
          <p:spPr bwMode="auto">
            <a:xfrm>
              <a:off x="11298237" y="11668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2" name="Freeform 104"/>
            <p:cNvSpPr/>
            <p:nvPr/>
          </p:nvSpPr>
          <p:spPr bwMode="auto">
            <a:xfrm>
              <a:off x="11631612" y="-11517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3" name="Freeform 105"/>
            <p:cNvSpPr/>
            <p:nvPr/>
          </p:nvSpPr>
          <p:spPr bwMode="auto">
            <a:xfrm>
              <a:off x="11298237" y="-11517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4" name="Freeform 106"/>
            <p:cNvSpPr/>
            <p:nvPr/>
          </p:nvSpPr>
          <p:spPr bwMode="auto">
            <a:xfrm>
              <a:off x="11631612" y="-345440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5" name="Freeform 107"/>
            <p:cNvSpPr/>
            <p:nvPr/>
          </p:nvSpPr>
          <p:spPr bwMode="auto">
            <a:xfrm>
              <a:off x="11298237" y="-345440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6" name="Freeform 108"/>
            <p:cNvSpPr/>
            <p:nvPr/>
          </p:nvSpPr>
          <p:spPr bwMode="auto">
            <a:xfrm>
              <a:off x="11631612" y="34536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7" name="Freeform 109"/>
            <p:cNvSpPr/>
            <p:nvPr/>
          </p:nvSpPr>
          <p:spPr bwMode="auto">
            <a:xfrm>
              <a:off x="11298237" y="34536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8" name="Freeform 110"/>
            <p:cNvSpPr/>
            <p:nvPr/>
          </p:nvSpPr>
          <p:spPr bwMode="auto">
            <a:xfrm>
              <a:off x="11631612" y="11668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9" name="Freeform 111"/>
            <p:cNvSpPr/>
            <p:nvPr/>
          </p:nvSpPr>
          <p:spPr bwMode="auto">
            <a:xfrm>
              <a:off x="11298237" y="11668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0" name="Freeform 112"/>
            <p:cNvSpPr/>
            <p:nvPr/>
          </p:nvSpPr>
          <p:spPr bwMode="auto">
            <a:xfrm>
              <a:off x="11631612" y="-11517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1" name="Freeform 113"/>
            <p:cNvSpPr/>
            <p:nvPr/>
          </p:nvSpPr>
          <p:spPr bwMode="auto">
            <a:xfrm>
              <a:off x="11298237" y="-11517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2" name="Freeform 114"/>
            <p:cNvSpPr/>
            <p:nvPr/>
          </p:nvSpPr>
          <p:spPr bwMode="auto">
            <a:xfrm>
              <a:off x="11631612" y="5756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3" name="Freeform 115"/>
            <p:cNvSpPr/>
            <p:nvPr/>
          </p:nvSpPr>
          <p:spPr bwMode="auto">
            <a:xfrm>
              <a:off x="11298237" y="5756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4" name="Freeform 116"/>
            <p:cNvSpPr/>
            <p:nvPr/>
          </p:nvSpPr>
          <p:spPr bwMode="auto">
            <a:xfrm>
              <a:off x="11631612" y="34536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5" name="Freeform 117"/>
            <p:cNvSpPr/>
            <p:nvPr/>
          </p:nvSpPr>
          <p:spPr bwMode="auto">
            <a:xfrm>
              <a:off x="11298237" y="34536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6" name="Freeform 118"/>
            <p:cNvSpPr/>
            <p:nvPr/>
          </p:nvSpPr>
          <p:spPr bwMode="auto">
            <a:xfrm>
              <a:off x="11631612" y="11668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7" name="Freeform 119"/>
            <p:cNvSpPr/>
            <p:nvPr/>
          </p:nvSpPr>
          <p:spPr bwMode="auto">
            <a:xfrm>
              <a:off x="11298237" y="11668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8" name="Freeform 120"/>
            <p:cNvSpPr/>
            <p:nvPr/>
          </p:nvSpPr>
          <p:spPr bwMode="auto">
            <a:xfrm>
              <a:off x="11631612" y="80749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9" name="Freeform 121"/>
            <p:cNvSpPr/>
            <p:nvPr/>
          </p:nvSpPr>
          <p:spPr bwMode="auto">
            <a:xfrm>
              <a:off x="11298237" y="80749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0" name="Freeform 122"/>
            <p:cNvSpPr/>
            <p:nvPr/>
          </p:nvSpPr>
          <p:spPr bwMode="auto">
            <a:xfrm>
              <a:off x="11631612" y="5756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1" name="Freeform 123"/>
            <p:cNvSpPr/>
            <p:nvPr/>
          </p:nvSpPr>
          <p:spPr bwMode="auto">
            <a:xfrm>
              <a:off x="11298237" y="5756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2" name="Freeform 124"/>
            <p:cNvSpPr/>
            <p:nvPr/>
          </p:nvSpPr>
          <p:spPr bwMode="auto">
            <a:xfrm>
              <a:off x="11631612" y="34536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3" name="Freeform 125"/>
            <p:cNvSpPr/>
            <p:nvPr/>
          </p:nvSpPr>
          <p:spPr bwMode="auto">
            <a:xfrm>
              <a:off x="11298237" y="34536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4" name="Freeform 126"/>
            <p:cNvSpPr/>
            <p:nvPr/>
          </p:nvSpPr>
          <p:spPr bwMode="auto">
            <a:xfrm>
              <a:off x="11631612" y="1037760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5" name="Freeform 127"/>
            <p:cNvSpPr/>
            <p:nvPr/>
          </p:nvSpPr>
          <p:spPr bwMode="auto">
            <a:xfrm>
              <a:off x="11298237" y="1037760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6" name="Freeform 128"/>
            <p:cNvSpPr/>
            <p:nvPr/>
          </p:nvSpPr>
          <p:spPr bwMode="auto">
            <a:xfrm>
              <a:off x="11631612" y="80749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7" name="Freeform 129"/>
            <p:cNvSpPr/>
            <p:nvPr/>
          </p:nvSpPr>
          <p:spPr bwMode="auto">
            <a:xfrm>
              <a:off x="11298237" y="80749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8" name="Freeform 130"/>
            <p:cNvSpPr/>
            <p:nvPr/>
          </p:nvSpPr>
          <p:spPr bwMode="auto">
            <a:xfrm>
              <a:off x="11631612" y="5756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9" name="Freeform 131"/>
            <p:cNvSpPr/>
            <p:nvPr/>
          </p:nvSpPr>
          <p:spPr bwMode="auto">
            <a:xfrm>
              <a:off x="11298237" y="5756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40" name="Freeform 132"/>
            <p:cNvSpPr/>
            <p:nvPr/>
          </p:nvSpPr>
          <p:spPr bwMode="auto">
            <a:xfrm>
              <a:off x="11631612" y="126644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41" name="Freeform 133"/>
            <p:cNvSpPr/>
            <p:nvPr/>
          </p:nvSpPr>
          <p:spPr bwMode="auto">
            <a:xfrm>
              <a:off x="11298237" y="126644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42" name="Freeform 134"/>
            <p:cNvSpPr/>
            <p:nvPr/>
          </p:nvSpPr>
          <p:spPr bwMode="auto">
            <a:xfrm>
              <a:off x="11631612" y="1037760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43" name="Freeform 135"/>
            <p:cNvSpPr/>
            <p:nvPr/>
          </p:nvSpPr>
          <p:spPr bwMode="auto">
            <a:xfrm>
              <a:off x="11298237" y="1037760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44" name="Freeform 136"/>
            <p:cNvSpPr/>
            <p:nvPr/>
          </p:nvSpPr>
          <p:spPr bwMode="auto">
            <a:xfrm>
              <a:off x="11631612" y="80749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45" name="Freeform 137"/>
            <p:cNvSpPr/>
            <p:nvPr/>
          </p:nvSpPr>
          <p:spPr bwMode="auto">
            <a:xfrm>
              <a:off x="11298237" y="80749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46" name="Freeform 138"/>
            <p:cNvSpPr/>
            <p:nvPr/>
          </p:nvSpPr>
          <p:spPr bwMode="auto">
            <a:xfrm>
              <a:off x="11631612" y="1498298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47" name="Freeform 139"/>
            <p:cNvSpPr/>
            <p:nvPr/>
          </p:nvSpPr>
          <p:spPr bwMode="auto">
            <a:xfrm>
              <a:off x="11298237" y="149829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48" name="Freeform 140"/>
            <p:cNvSpPr/>
            <p:nvPr/>
          </p:nvSpPr>
          <p:spPr bwMode="auto">
            <a:xfrm>
              <a:off x="11631612" y="126644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49" name="Freeform 141"/>
            <p:cNvSpPr/>
            <p:nvPr/>
          </p:nvSpPr>
          <p:spPr bwMode="auto">
            <a:xfrm>
              <a:off x="11298237" y="126644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0" name="Freeform 142"/>
            <p:cNvSpPr/>
            <p:nvPr/>
          </p:nvSpPr>
          <p:spPr bwMode="auto">
            <a:xfrm>
              <a:off x="11631612" y="1037760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1" name="Freeform 143"/>
            <p:cNvSpPr/>
            <p:nvPr/>
          </p:nvSpPr>
          <p:spPr bwMode="auto">
            <a:xfrm>
              <a:off x="11298237" y="1037760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2" name="Freeform 144"/>
            <p:cNvSpPr/>
            <p:nvPr/>
          </p:nvSpPr>
          <p:spPr bwMode="auto">
            <a:xfrm>
              <a:off x="11631612" y="172856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3" name="Freeform 145"/>
            <p:cNvSpPr/>
            <p:nvPr/>
          </p:nvSpPr>
          <p:spPr bwMode="auto">
            <a:xfrm>
              <a:off x="11298237" y="172856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4" name="Freeform 146"/>
            <p:cNvSpPr/>
            <p:nvPr/>
          </p:nvSpPr>
          <p:spPr bwMode="auto">
            <a:xfrm>
              <a:off x="11631612" y="1498298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5" name="Freeform 147"/>
            <p:cNvSpPr/>
            <p:nvPr/>
          </p:nvSpPr>
          <p:spPr bwMode="auto">
            <a:xfrm>
              <a:off x="11298237" y="149829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6" name="Freeform 148"/>
            <p:cNvSpPr/>
            <p:nvPr/>
          </p:nvSpPr>
          <p:spPr bwMode="auto">
            <a:xfrm>
              <a:off x="11631612" y="126644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7" name="Freeform 149"/>
            <p:cNvSpPr/>
            <p:nvPr/>
          </p:nvSpPr>
          <p:spPr bwMode="auto">
            <a:xfrm>
              <a:off x="11298237" y="126644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8" name="Freeform 150"/>
            <p:cNvSpPr/>
            <p:nvPr/>
          </p:nvSpPr>
          <p:spPr bwMode="auto">
            <a:xfrm>
              <a:off x="11631612" y="19588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9" name="Freeform 151"/>
            <p:cNvSpPr/>
            <p:nvPr/>
          </p:nvSpPr>
          <p:spPr bwMode="auto">
            <a:xfrm>
              <a:off x="11298237" y="19588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0" name="Freeform 152"/>
            <p:cNvSpPr/>
            <p:nvPr/>
          </p:nvSpPr>
          <p:spPr bwMode="auto">
            <a:xfrm>
              <a:off x="11631612" y="172856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1" name="Freeform 153"/>
            <p:cNvSpPr/>
            <p:nvPr/>
          </p:nvSpPr>
          <p:spPr bwMode="auto">
            <a:xfrm>
              <a:off x="11298237" y="172856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2" name="Freeform 154"/>
            <p:cNvSpPr/>
            <p:nvPr/>
          </p:nvSpPr>
          <p:spPr bwMode="auto">
            <a:xfrm>
              <a:off x="11631612" y="1498298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3" name="Freeform 155"/>
            <p:cNvSpPr/>
            <p:nvPr/>
          </p:nvSpPr>
          <p:spPr bwMode="auto">
            <a:xfrm>
              <a:off x="11298237" y="149829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4" name="Freeform 156"/>
            <p:cNvSpPr/>
            <p:nvPr/>
          </p:nvSpPr>
          <p:spPr bwMode="auto">
            <a:xfrm>
              <a:off x="11631612" y="2189104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5" name="Freeform 157"/>
            <p:cNvSpPr/>
            <p:nvPr/>
          </p:nvSpPr>
          <p:spPr bwMode="auto">
            <a:xfrm>
              <a:off x="11298237" y="2189104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6" name="Freeform 158"/>
            <p:cNvSpPr/>
            <p:nvPr/>
          </p:nvSpPr>
          <p:spPr bwMode="auto">
            <a:xfrm>
              <a:off x="11631612" y="19588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7" name="Freeform 159"/>
            <p:cNvSpPr/>
            <p:nvPr/>
          </p:nvSpPr>
          <p:spPr bwMode="auto">
            <a:xfrm>
              <a:off x="11298237" y="19588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8" name="Freeform 160"/>
            <p:cNvSpPr/>
            <p:nvPr/>
          </p:nvSpPr>
          <p:spPr bwMode="auto">
            <a:xfrm>
              <a:off x="11631612" y="172856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9" name="Freeform 161"/>
            <p:cNvSpPr/>
            <p:nvPr/>
          </p:nvSpPr>
          <p:spPr bwMode="auto">
            <a:xfrm>
              <a:off x="11298237" y="172856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0" name="Freeform 162"/>
            <p:cNvSpPr/>
            <p:nvPr/>
          </p:nvSpPr>
          <p:spPr bwMode="auto">
            <a:xfrm>
              <a:off x="11631612" y="241937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1" name="Freeform 163"/>
            <p:cNvSpPr/>
            <p:nvPr/>
          </p:nvSpPr>
          <p:spPr bwMode="auto">
            <a:xfrm>
              <a:off x="11298237" y="241937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2" name="Freeform 164"/>
            <p:cNvSpPr/>
            <p:nvPr/>
          </p:nvSpPr>
          <p:spPr bwMode="auto">
            <a:xfrm>
              <a:off x="11631612" y="2189104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3" name="Freeform 165"/>
            <p:cNvSpPr/>
            <p:nvPr/>
          </p:nvSpPr>
          <p:spPr bwMode="auto">
            <a:xfrm>
              <a:off x="11298237" y="2189104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4" name="Freeform 166"/>
            <p:cNvSpPr/>
            <p:nvPr/>
          </p:nvSpPr>
          <p:spPr bwMode="auto">
            <a:xfrm>
              <a:off x="11631612" y="19588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5" name="Freeform 167"/>
            <p:cNvSpPr/>
            <p:nvPr/>
          </p:nvSpPr>
          <p:spPr bwMode="auto">
            <a:xfrm>
              <a:off x="11298237" y="19588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6" name="Freeform 168"/>
            <p:cNvSpPr/>
            <p:nvPr/>
          </p:nvSpPr>
          <p:spPr bwMode="auto">
            <a:xfrm>
              <a:off x="11631612" y="264964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7" name="Freeform 169"/>
            <p:cNvSpPr/>
            <p:nvPr/>
          </p:nvSpPr>
          <p:spPr bwMode="auto">
            <a:xfrm>
              <a:off x="11298237" y="264964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8" name="Freeform 170"/>
            <p:cNvSpPr/>
            <p:nvPr/>
          </p:nvSpPr>
          <p:spPr bwMode="auto">
            <a:xfrm>
              <a:off x="11631612" y="241937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9" name="Freeform 171"/>
            <p:cNvSpPr/>
            <p:nvPr/>
          </p:nvSpPr>
          <p:spPr bwMode="auto">
            <a:xfrm>
              <a:off x="11298237" y="241937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80" name="Freeform 172"/>
            <p:cNvSpPr/>
            <p:nvPr/>
          </p:nvSpPr>
          <p:spPr bwMode="auto">
            <a:xfrm>
              <a:off x="11631612" y="2189104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81" name="Freeform 173"/>
            <p:cNvSpPr/>
            <p:nvPr/>
          </p:nvSpPr>
          <p:spPr bwMode="auto">
            <a:xfrm>
              <a:off x="11298237" y="2189104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82" name="Freeform 174"/>
            <p:cNvSpPr/>
            <p:nvPr/>
          </p:nvSpPr>
          <p:spPr bwMode="auto">
            <a:xfrm>
              <a:off x="11631612" y="2879910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83" name="Freeform 175"/>
            <p:cNvSpPr/>
            <p:nvPr/>
          </p:nvSpPr>
          <p:spPr bwMode="auto">
            <a:xfrm>
              <a:off x="11298237" y="2879910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84" name="Freeform 176"/>
            <p:cNvSpPr/>
            <p:nvPr/>
          </p:nvSpPr>
          <p:spPr bwMode="auto">
            <a:xfrm>
              <a:off x="11631612" y="264964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85" name="Freeform 177"/>
            <p:cNvSpPr/>
            <p:nvPr/>
          </p:nvSpPr>
          <p:spPr bwMode="auto">
            <a:xfrm>
              <a:off x="11298237" y="264964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86" name="Freeform 178"/>
            <p:cNvSpPr/>
            <p:nvPr/>
          </p:nvSpPr>
          <p:spPr bwMode="auto">
            <a:xfrm>
              <a:off x="11631612" y="241937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87" name="Freeform 179"/>
            <p:cNvSpPr/>
            <p:nvPr/>
          </p:nvSpPr>
          <p:spPr bwMode="auto">
            <a:xfrm>
              <a:off x="11298237" y="241937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88" name="Freeform 180"/>
            <p:cNvSpPr/>
            <p:nvPr/>
          </p:nvSpPr>
          <p:spPr bwMode="auto">
            <a:xfrm>
              <a:off x="11298237" y="11668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89" name="Freeform 181"/>
            <p:cNvSpPr/>
            <p:nvPr/>
          </p:nvSpPr>
          <p:spPr bwMode="auto">
            <a:xfrm>
              <a:off x="10964862" y="11668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90" name="Freeform 182"/>
            <p:cNvSpPr/>
            <p:nvPr/>
          </p:nvSpPr>
          <p:spPr bwMode="auto">
            <a:xfrm>
              <a:off x="11298237" y="-11517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91" name="Freeform 183"/>
            <p:cNvSpPr/>
            <p:nvPr/>
          </p:nvSpPr>
          <p:spPr bwMode="auto">
            <a:xfrm>
              <a:off x="10964862" y="-11517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92" name="Freeform 184"/>
            <p:cNvSpPr/>
            <p:nvPr/>
          </p:nvSpPr>
          <p:spPr bwMode="auto">
            <a:xfrm>
              <a:off x="11298237" y="-345440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93" name="Freeform 185"/>
            <p:cNvSpPr/>
            <p:nvPr/>
          </p:nvSpPr>
          <p:spPr bwMode="auto">
            <a:xfrm>
              <a:off x="10964862" y="-345440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94" name="Freeform 186"/>
            <p:cNvSpPr/>
            <p:nvPr/>
          </p:nvSpPr>
          <p:spPr bwMode="auto">
            <a:xfrm>
              <a:off x="11298237" y="34536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95" name="Freeform 187"/>
            <p:cNvSpPr/>
            <p:nvPr/>
          </p:nvSpPr>
          <p:spPr bwMode="auto">
            <a:xfrm>
              <a:off x="10964862" y="34536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96" name="Freeform 188"/>
            <p:cNvSpPr/>
            <p:nvPr/>
          </p:nvSpPr>
          <p:spPr bwMode="auto">
            <a:xfrm>
              <a:off x="11298237" y="11668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97" name="Freeform 189"/>
            <p:cNvSpPr/>
            <p:nvPr/>
          </p:nvSpPr>
          <p:spPr bwMode="auto">
            <a:xfrm>
              <a:off x="10964862" y="11668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98" name="Freeform 190"/>
            <p:cNvSpPr/>
            <p:nvPr/>
          </p:nvSpPr>
          <p:spPr bwMode="auto">
            <a:xfrm>
              <a:off x="11298237" y="-11517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99" name="Freeform 191"/>
            <p:cNvSpPr/>
            <p:nvPr/>
          </p:nvSpPr>
          <p:spPr bwMode="auto">
            <a:xfrm>
              <a:off x="10964862" y="-11517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00" name="Freeform 192"/>
            <p:cNvSpPr/>
            <p:nvPr/>
          </p:nvSpPr>
          <p:spPr bwMode="auto">
            <a:xfrm>
              <a:off x="11298237" y="5756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01" name="Freeform 193"/>
            <p:cNvSpPr/>
            <p:nvPr/>
          </p:nvSpPr>
          <p:spPr bwMode="auto">
            <a:xfrm>
              <a:off x="10964862" y="5756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02" name="Freeform 194"/>
            <p:cNvSpPr/>
            <p:nvPr/>
          </p:nvSpPr>
          <p:spPr bwMode="auto">
            <a:xfrm>
              <a:off x="11298237" y="34536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03" name="Freeform 195"/>
            <p:cNvSpPr/>
            <p:nvPr/>
          </p:nvSpPr>
          <p:spPr bwMode="auto">
            <a:xfrm>
              <a:off x="10964862" y="34536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04" name="Freeform 196"/>
            <p:cNvSpPr/>
            <p:nvPr/>
          </p:nvSpPr>
          <p:spPr bwMode="auto">
            <a:xfrm>
              <a:off x="11298237" y="11668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05" name="Freeform 197"/>
            <p:cNvSpPr/>
            <p:nvPr/>
          </p:nvSpPr>
          <p:spPr bwMode="auto">
            <a:xfrm>
              <a:off x="10964862" y="11668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06" name="Freeform 198"/>
            <p:cNvSpPr/>
            <p:nvPr/>
          </p:nvSpPr>
          <p:spPr bwMode="auto">
            <a:xfrm>
              <a:off x="11298237" y="80749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07" name="Freeform 199"/>
            <p:cNvSpPr/>
            <p:nvPr/>
          </p:nvSpPr>
          <p:spPr bwMode="auto">
            <a:xfrm>
              <a:off x="10964862" y="80749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08" name="Freeform 200"/>
            <p:cNvSpPr/>
            <p:nvPr/>
          </p:nvSpPr>
          <p:spPr bwMode="auto">
            <a:xfrm>
              <a:off x="11298237" y="5756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09" name="Freeform 201"/>
            <p:cNvSpPr/>
            <p:nvPr/>
          </p:nvSpPr>
          <p:spPr bwMode="auto">
            <a:xfrm>
              <a:off x="10964862" y="5756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0" name="Freeform 202"/>
            <p:cNvSpPr/>
            <p:nvPr/>
          </p:nvSpPr>
          <p:spPr bwMode="auto">
            <a:xfrm>
              <a:off x="11298237" y="34536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1" name="Freeform 203"/>
            <p:cNvSpPr/>
            <p:nvPr/>
          </p:nvSpPr>
          <p:spPr bwMode="auto">
            <a:xfrm>
              <a:off x="10964862" y="34536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2" name="Freeform 204"/>
            <p:cNvSpPr/>
            <p:nvPr/>
          </p:nvSpPr>
          <p:spPr bwMode="auto">
            <a:xfrm>
              <a:off x="11298237" y="1037760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3" name="Freeform 206"/>
            <p:cNvSpPr/>
            <p:nvPr/>
          </p:nvSpPr>
          <p:spPr bwMode="auto">
            <a:xfrm>
              <a:off x="10964863" y="103907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4" name="Freeform 207"/>
            <p:cNvSpPr/>
            <p:nvPr/>
          </p:nvSpPr>
          <p:spPr bwMode="auto">
            <a:xfrm>
              <a:off x="11298238" y="80880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5" name="Freeform 208"/>
            <p:cNvSpPr/>
            <p:nvPr/>
          </p:nvSpPr>
          <p:spPr bwMode="auto">
            <a:xfrm>
              <a:off x="10964863" y="80880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6" name="Freeform 209"/>
            <p:cNvSpPr/>
            <p:nvPr/>
          </p:nvSpPr>
          <p:spPr bwMode="auto">
            <a:xfrm>
              <a:off x="11298238" y="576950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7" name="Freeform 210"/>
            <p:cNvSpPr/>
            <p:nvPr/>
          </p:nvSpPr>
          <p:spPr bwMode="auto">
            <a:xfrm>
              <a:off x="10964863" y="576950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8" name="Freeform 211"/>
            <p:cNvSpPr/>
            <p:nvPr/>
          </p:nvSpPr>
          <p:spPr bwMode="auto">
            <a:xfrm>
              <a:off x="11298238" y="126775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9" name="Freeform 212"/>
            <p:cNvSpPr/>
            <p:nvPr/>
          </p:nvSpPr>
          <p:spPr bwMode="auto">
            <a:xfrm>
              <a:off x="10964863" y="126775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0" name="Freeform 213"/>
            <p:cNvSpPr/>
            <p:nvPr/>
          </p:nvSpPr>
          <p:spPr bwMode="auto">
            <a:xfrm>
              <a:off x="11298238" y="103907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1" name="Freeform 214"/>
            <p:cNvSpPr/>
            <p:nvPr/>
          </p:nvSpPr>
          <p:spPr bwMode="auto">
            <a:xfrm>
              <a:off x="10964863" y="103907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2" name="Freeform 215"/>
            <p:cNvSpPr/>
            <p:nvPr/>
          </p:nvSpPr>
          <p:spPr bwMode="auto">
            <a:xfrm>
              <a:off x="11298238" y="80880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3" name="Freeform 216"/>
            <p:cNvSpPr/>
            <p:nvPr/>
          </p:nvSpPr>
          <p:spPr bwMode="auto">
            <a:xfrm>
              <a:off x="10964863" y="80880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4" name="Freeform 217"/>
            <p:cNvSpPr/>
            <p:nvPr/>
          </p:nvSpPr>
          <p:spPr bwMode="auto">
            <a:xfrm>
              <a:off x="11298238" y="149961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5" name="Freeform 218"/>
            <p:cNvSpPr/>
            <p:nvPr/>
          </p:nvSpPr>
          <p:spPr bwMode="auto">
            <a:xfrm>
              <a:off x="10964863" y="149961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6" name="Freeform 219"/>
            <p:cNvSpPr/>
            <p:nvPr/>
          </p:nvSpPr>
          <p:spPr bwMode="auto">
            <a:xfrm>
              <a:off x="11298238" y="126775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7" name="Freeform 220"/>
            <p:cNvSpPr/>
            <p:nvPr/>
          </p:nvSpPr>
          <p:spPr bwMode="auto">
            <a:xfrm>
              <a:off x="10964863" y="126775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8" name="Freeform 221"/>
            <p:cNvSpPr/>
            <p:nvPr/>
          </p:nvSpPr>
          <p:spPr bwMode="auto">
            <a:xfrm>
              <a:off x="11298238" y="103907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9" name="Freeform 222"/>
            <p:cNvSpPr/>
            <p:nvPr/>
          </p:nvSpPr>
          <p:spPr bwMode="auto">
            <a:xfrm>
              <a:off x="10964863" y="103907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0" name="Freeform 223"/>
            <p:cNvSpPr/>
            <p:nvPr/>
          </p:nvSpPr>
          <p:spPr bwMode="auto">
            <a:xfrm>
              <a:off x="11298238" y="172988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1" name="Freeform 224"/>
            <p:cNvSpPr/>
            <p:nvPr/>
          </p:nvSpPr>
          <p:spPr bwMode="auto">
            <a:xfrm>
              <a:off x="10964863" y="172988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2" name="Freeform 225"/>
            <p:cNvSpPr/>
            <p:nvPr/>
          </p:nvSpPr>
          <p:spPr bwMode="auto">
            <a:xfrm>
              <a:off x="11298238" y="149961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3" name="Freeform 226"/>
            <p:cNvSpPr/>
            <p:nvPr/>
          </p:nvSpPr>
          <p:spPr bwMode="auto">
            <a:xfrm>
              <a:off x="10964863" y="149961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4" name="Freeform 227"/>
            <p:cNvSpPr/>
            <p:nvPr/>
          </p:nvSpPr>
          <p:spPr bwMode="auto">
            <a:xfrm>
              <a:off x="11298238" y="126775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5" name="Freeform 228"/>
            <p:cNvSpPr/>
            <p:nvPr/>
          </p:nvSpPr>
          <p:spPr bwMode="auto">
            <a:xfrm>
              <a:off x="10964863" y="126775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6" name="Freeform 229"/>
            <p:cNvSpPr/>
            <p:nvPr/>
          </p:nvSpPr>
          <p:spPr bwMode="auto">
            <a:xfrm>
              <a:off x="11298238" y="196015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7" name="Freeform 230"/>
            <p:cNvSpPr/>
            <p:nvPr/>
          </p:nvSpPr>
          <p:spPr bwMode="auto">
            <a:xfrm>
              <a:off x="10964863" y="196015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8" name="Freeform 231"/>
            <p:cNvSpPr/>
            <p:nvPr/>
          </p:nvSpPr>
          <p:spPr bwMode="auto">
            <a:xfrm>
              <a:off x="11298238" y="172988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9" name="Freeform 232"/>
            <p:cNvSpPr/>
            <p:nvPr/>
          </p:nvSpPr>
          <p:spPr bwMode="auto">
            <a:xfrm>
              <a:off x="10964863" y="172988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0" name="Freeform 233"/>
            <p:cNvSpPr/>
            <p:nvPr/>
          </p:nvSpPr>
          <p:spPr bwMode="auto">
            <a:xfrm>
              <a:off x="11298238" y="149961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1" name="Freeform 234"/>
            <p:cNvSpPr/>
            <p:nvPr/>
          </p:nvSpPr>
          <p:spPr bwMode="auto">
            <a:xfrm>
              <a:off x="10964863" y="149961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2" name="Freeform 235"/>
            <p:cNvSpPr/>
            <p:nvPr/>
          </p:nvSpPr>
          <p:spPr bwMode="auto">
            <a:xfrm>
              <a:off x="11298238" y="2190419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3" name="Freeform 236"/>
            <p:cNvSpPr/>
            <p:nvPr/>
          </p:nvSpPr>
          <p:spPr bwMode="auto">
            <a:xfrm>
              <a:off x="10964863" y="2190419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4" name="Freeform 237"/>
            <p:cNvSpPr/>
            <p:nvPr/>
          </p:nvSpPr>
          <p:spPr bwMode="auto">
            <a:xfrm>
              <a:off x="11298238" y="196015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5" name="Freeform 238"/>
            <p:cNvSpPr/>
            <p:nvPr/>
          </p:nvSpPr>
          <p:spPr bwMode="auto">
            <a:xfrm>
              <a:off x="10964863" y="196015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6" name="Freeform 239"/>
            <p:cNvSpPr/>
            <p:nvPr/>
          </p:nvSpPr>
          <p:spPr bwMode="auto">
            <a:xfrm>
              <a:off x="11298238" y="172988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7" name="Freeform 240"/>
            <p:cNvSpPr/>
            <p:nvPr/>
          </p:nvSpPr>
          <p:spPr bwMode="auto">
            <a:xfrm>
              <a:off x="10964863" y="172988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8" name="Freeform 241"/>
            <p:cNvSpPr/>
            <p:nvPr/>
          </p:nvSpPr>
          <p:spPr bwMode="auto">
            <a:xfrm>
              <a:off x="11298238" y="242068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9" name="Freeform 242"/>
            <p:cNvSpPr/>
            <p:nvPr/>
          </p:nvSpPr>
          <p:spPr bwMode="auto">
            <a:xfrm>
              <a:off x="10964863" y="2420688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0" name="Freeform 243"/>
            <p:cNvSpPr/>
            <p:nvPr/>
          </p:nvSpPr>
          <p:spPr bwMode="auto">
            <a:xfrm>
              <a:off x="11298238" y="2190419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1" name="Freeform 244"/>
            <p:cNvSpPr/>
            <p:nvPr/>
          </p:nvSpPr>
          <p:spPr bwMode="auto">
            <a:xfrm>
              <a:off x="10964863" y="2190419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2" name="Freeform 245"/>
            <p:cNvSpPr/>
            <p:nvPr/>
          </p:nvSpPr>
          <p:spPr bwMode="auto">
            <a:xfrm>
              <a:off x="11298238" y="196015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3" name="Freeform 246"/>
            <p:cNvSpPr/>
            <p:nvPr/>
          </p:nvSpPr>
          <p:spPr bwMode="auto">
            <a:xfrm>
              <a:off x="10964863" y="196015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4" name="Freeform 247"/>
            <p:cNvSpPr/>
            <p:nvPr/>
          </p:nvSpPr>
          <p:spPr bwMode="auto">
            <a:xfrm>
              <a:off x="11298238" y="265095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5" name="Freeform 248"/>
            <p:cNvSpPr/>
            <p:nvPr/>
          </p:nvSpPr>
          <p:spPr bwMode="auto">
            <a:xfrm>
              <a:off x="10964863" y="265095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6" name="Freeform 249"/>
            <p:cNvSpPr/>
            <p:nvPr/>
          </p:nvSpPr>
          <p:spPr bwMode="auto">
            <a:xfrm>
              <a:off x="11298238" y="242068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7" name="Freeform 250"/>
            <p:cNvSpPr/>
            <p:nvPr/>
          </p:nvSpPr>
          <p:spPr bwMode="auto">
            <a:xfrm>
              <a:off x="10964863" y="2420688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8" name="Freeform 251"/>
            <p:cNvSpPr/>
            <p:nvPr/>
          </p:nvSpPr>
          <p:spPr bwMode="auto">
            <a:xfrm>
              <a:off x="11298238" y="2190419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9" name="Freeform 252"/>
            <p:cNvSpPr/>
            <p:nvPr/>
          </p:nvSpPr>
          <p:spPr bwMode="auto">
            <a:xfrm>
              <a:off x="10964863" y="2190419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0" name="Freeform 253"/>
            <p:cNvSpPr/>
            <p:nvPr/>
          </p:nvSpPr>
          <p:spPr bwMode="auto">
            <a:xfrm>
              <a:off x="11298238" y="288122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1" name="Freeform 254"/>
            <p:cNvSpPr/>
            <p:nvPr/>
          </p:nvSpPr>
          <p:spPr bwMode="auto">
            <a:xfrm>
              <a:off x="10964863" y="288122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2" name="Freeform 255"/>
            <p:cNvSpPr/>
            <p:nvPr/>
          </p:nvSpPr>
          <p:spPr bwMode="auto">
            <a:xfrm>
              <a:off x="11298238" y="265095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3" name="Freeform 256"/>
            <p:cNvSpPr/>
            <p:nvPr/>
          </p:nvSpPr>
          <p:spPr bwMode="auto">
            <a:xfrm>
              <a:off x="10964863" y="265095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4" name="Freeform 257"/>
            <p:cNvSpPr/>
            <p:nvPr/>
          </p:nvSpPr>
          <p:spPr bwMode="auto">
            <a:xfrm>
              <a:off x="11298238" y="242068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5" name="Freeform 258"/>
            <p:cNvSpPr/>
            <p:nvPr/>
          </p:nvSpPr>
          <p:spPr bwMode="auto">
            <a:xfrm>
              <a:off x="10964863" y="2420688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6" name="Freeform 259"/>
            <p:cNvSpPr/>
            <p:nvPr/>
          </p:nvSpPr>
          <p:spPr bwMode="auto">
            <a:xfrm>
              <a:off x="10964863" y="118001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7" name="Freeform 260"/>
            <p:cNvSpPr/>
            <p:nvPr/>
          </p:nvSpPr>
          <p:spPr bwMode="auto">
            <a:xfrm>
              <a:off x="10633075" y="118001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8" name="Freeform 261"/>
            <p:cNvSpPr/>
            <p:nvPr/>
          </p:nvSpPr>
          <p:spPr bwMode="auto">
            <a:xfrm>
              <a:off x="10964863" y="-11385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9" name="Freeform 262"/>
            <p:cNvSpPr/>
            <p:nvPr/>
          </p:nvSpPr>
          <p:spPr bwMode="auto">
            <a:xfrm>
              <a:off x="10633075" y="-11385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70" name="Freeform 263"/>
            <p:cNvSpPr/>
            <p:nvPr/>
          </p:nvSpPr>
          <p:spPr bwMode="auto">
            <a:xfrm>
              <a:off x="10964863" y="-34412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71" name="Freeform 264"/>
            <p:cNvSpPr/>
            <p:nvPr/>
          </p:nvSpPr>
          <p:spPr bwMode="auto">
            <a:xfrm>
              <a:off x="10633075" y="-34412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72" name="Freeform 265"/>
            <p:cNvSpPr/>
            <p:nvPr/>
          </p:nvSpPr>
          <p:spPr bwMode="auto">
            <a:xfrm>
              <a:off x="10964863" y="34668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73" name="Freeform 266"/>
            <p:cNvSpPr/>
            <p:nvPr/>
          </p:nvSpPr>
          <p:spPr bwMode="auto">
            <a:xfrm>
              <a:off x="10633075" y="34668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9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74" name="Freeform 267"/>
            <p:cNvSpPr/>
            <p:nvPr/>
          </p:nvSpPr>
          <p:spPr bwMode="auto">
            <a:xfrm>
              <a:off x="10964863" y="118001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75" name="Freeform 268"/>
            <p:cNvSpPr/>
            <p:nvPr/>
          </p:nvSpPr>
          <p:spPr bwMode="auto">
            <a:xfrm>
              <a:off x="10633075" y="118001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76" name="Freeform 269"/>
            <p:cNvSpPr/>
            <p:nvPr/>
          </p:nvSpPr>
          <p:spPr bwMode="auto">
            <a:xfrm>
              <a:off x="10964863" y="-11385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77" name="Freeform 270"/>
            <p:cNvSpPr/>
            <p:nvPr/>
          </p:nvSpPr>
          <p:spPr bwMode="auto">
            <a:xfrm>
              <a:off x="10633075" y="-11385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78" name="Freeform 271"/>
            <p:cNvSpPr/>
            <p:nvPr/>
          </p:nvSpPr>
          <p:spPr bwMode="auto">
            <a:xfrm>
              <a:off x="10964863" y="576950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79" name="Freeform 272"/>
            <p:cNvSpPr/>
            <p:nvPr/>
          </p:nvSpPr>
          <p:spPr bwMode="auto">
            <a:xfrm>
              <a:off x="10633075" y="576950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80" name="Freeform 273"/>
            <p:cNvSpPr/>
            <p:nvPr/>
          </p:nvSpPr>
          <p:spPr bwMode="auto">
            <a:xfrm>
              <a:off x="10964863" y="34668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81" name="Freeform 274"/>
            <p:cNvSpPr/>
            <p:nvPr/>
          </p:nvSpPr>
          <p:spPr bwMode="auto">
            <a:xfrm>
              <a:off x="10633075" y="34668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9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82" name="Freeform 275"/>
            <p:cNvSpPr/>
            <p:nvPr/>
          </p:nvSpPr>
          <p:spPr bwMode="auto">
            <a:xfrm>
              <a:off x="10964863" y="118001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83" name="Freeform 276"/>
            <p:cNvSpPr/>
            <p:nvPr/>
          </p:nvSpPr>
          <p:spPr bwMode="auto">
            <a:xfrm>
              <a:off x="10633075" y="118001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84" name="Freeform 277"/>
            <p:cNvSpPr/>
            <p:nvPr/>
          </p:nvSpPr>
          <p:spPr bwMode="auto">
            <a:xfrm>
              <a:off x="10964863" y="80880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85" name="Freeform 278"/>
            <p:cNvSpPr/>
            <p:nvPr/>
          </p:nvSpPr>
          <p:spPr bwMode="auto">
            <a:xfrm>
              <a:off x="10633075" y="80880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86" name="Freeform 279"/>
            <p:cNvSpPr/>
            <p:nvPr/>
          </p:nvSpPr>
          <p:spPr bwMode="auto">
            <a:xfrm>
              <a:off x="10964863" y="576950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87" name="Freeform 280"/>
            <p:cNvSpPr/>
            <p:nvPr/>
          </p:nvSpPr>
          <p:spPr bwMode="auto">
            <a:xfrm>
              <a:off x="10633075" y="576950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88" name="Freeform 281"/>
            <p:cNvSpPr/>
            <p:nvPr/>
          </p:nvSpPr>
          <p:spPr bwMode="auto">
            <a:xfrm>
              <a:off x="10964863" y="34668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89" name="Freeform 282"/>
            <p:cNvSpPr/>
            <p:nvPr/>
          </p:nvSpPr>
          <p:spPr bwMode="auto">
            <a:xfrm>
              <a:off x="10633075" y="34668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9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90" name="Freeform 283"/>
            <p:cNvSpPr/>
            <p:nvPr/>
          </p:nvSpPr>
          <p:spPr bwMode="auto">
            <a:xfrm>
              <a:off x="10964863" y="103907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91" name="Freeform 284"/>
            <p:cNvSpPr/>
            <p:nvPr/>
          </p:nvSpPr>
          <p:spPr bwMode="auto">
            <a:xfrm>
              <a:off x="10633075" y="103907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92" name="Freeform 285"/>
            <p:cNvSpPr/>
            <p:nvPr/>
          </p:nvSpPr>
          <p:spPr bwMode="auto">
            <a:xfrm>
              <a:off x="10964863" y="80880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93" name="Freeform 286"/>
            <p:cNvSpPr/>
            <p:nvPr/>
          </p:nvSpPr>
          <p:spPr bwMode="auto">
            <a:xfrm>
              <a:off x="10633075" y="80880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94" name="Freeform 287"/>
            <p:cNvSpPr/>
            <p:nvPr/>
          </p:nvSpPr>
          <p:spPr bwMode="auto">
            <a:xfrm>
              <a:off x="10964863" y="576950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95" name="Freeform 288"/>
            <p:cNvSpPr/>
            <p:nvPr/>
          </p:nvSpPr>
          <p:spPr bwMode="auto">
            <a:xfrm>
              <a:off x="10633075" y="576950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96" name="Freeform 289"/>
            <p:cNvSpPr/>
            <p:nvPr/>
          </p:nvSpPr>
          <p:spPr bwMode="auto">
            <a:xfrm>
              <a:off x="10964863" y="126775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97" name="Freeform 290"/>
            <p:cNvSpPr/>
            <p:nvPr/>
          </p:nvSpPr>
          <p:spPr bwMode="auto">
            <a:xfrm>
              <a:off x="10633075" y="126775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9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98" name="Freeform 291"/>
            <p:cNvSpPr/>
            <p:nvPr/>
          </p:nvSpPr>
          <p:spPr bwMode="auto">
            <a:xfrm>
              <a:off x="10964863" y="103907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99" name="Freeform 292"/>
            <p:cNvSpPr/>
            <p:nvPr/>
          </p:nvSpPr>
          <p:spPr bwMode="auto">
            <a:xfrm>
              <a:off x="10633075" y="103907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0" name="Freeform 293"/>
            <p:cNvSpPr/>
            <p:nvPr/>
          </p:nvSpPr>
          <p:spPr bwMode="auto">
            <a:xfrm>
              <a:off x="10964863" y="80880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1" name="Freeform 294"/>
            <p:cNvSpPr/>
            <p:nvPr/>
          </p:nvSpPr>
          <p:spPr bwMode="auto">
            <a:xfrm>
              <a:off x="10633075" y="80880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2" name="Freeform 295"/>
            <p:cNvSpPr/>
            <p:nvPr/>
          </p:nvSpPr>
          <p:spPr bwMode="auto">
            <a:xfrm>
              <a:off x="10964863" y="149961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3" name="Freeform 296"/>
            <p:cNvSpPr/>
            <p:nvPr/>
          </p:nvSpPr>
          <p:spPr bwMode="auto">
            <a:xfrm>
              <a:off x="10633075" y="149961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4" name="Freeform 297"/>
            <p:cNvSpPr/>
            <p:nvPr/>
          </p:nvSpPr>
          <p:spPr bwMode="auto">
            <a:xfrm>
              <a:off x="10964863" y="126775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5" name="Freeform 298"/>
            <p:cNvSpPr/>
            <p:nvPr/>
          </p:nvSpPr>
          <p:spPr bwMode="auto">
            <a:xfrm>
              <a:off x="10633075" y="126775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9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6" name="Freeform 299"/>
            <p:cNvSpPr/>
            <p:nvPr/>
          </p:nvSpPr>
          <p:spPr bwMode="auto">
            <a:xfrm>
              <a:off x="10964863" y="103907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7" name="Freeform 300"/>
            <p:cNvSpPr/>
            <p:nvPr/>
          </p:nvSpPr>
          <p:spPr bwMode="auto">
            <a:xfrm>
              <a:off x="10633075" y="103907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8" name="Freeform 301"/>
            <p:cNvSpPr/>
            <p:nvPr/>
          </p:nvSpPr>
          <p:spPr bwMode="auto">
            <a:xfrm>
              <a:off x="10964863" y="172988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9" name="Freeform 302"/>
            <p:cNvSpPr/>
            <p:nvPr/>
          </p:nvSpPr>
          <p:spPr bwMode="auto">
            <a:xfrm>
              <a:off x="10633075" y="172988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0" name="Freeform 303"/>
            <p:cNvSpPr/>
            <p:nvPr/>
          </p:nvSpPr>
          <p:spPr bwMode="auto">
            <a:xfrm>
              <a:off x="10964863" y="149961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1" name="Freeform 304"/>
            <p:cNvSpPr/>
            <p:nvPr/>
          </p:nvSpPr>
          <p:spPr bwMode="auto">
            <a:xfrm>
              <a:off x="10633075" y="149961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2" name="Freeform 305"/>
            <p:cNvSpPr/>
            <p:nvPr/>
          </p:nvSpPr>
          <p:spPr bwMode="auto">
            <a:xfrm>
              <a:off x="10964863" y="126775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3" name="Freeform 306"/>
            <p:cNvSpPr/>
            <p:nvPr/>
          </p:nvSpPr>
          <p:spPr bwMode="auto">
            <a:xfrm>
              <a:off x="10633075" y="126775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9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4" name="Freeform 307"/>
            <p:cNvSpPr/>
            <p:nvPr/>
          </p:nvSpPr>
          <p:spPr bwMode="auto">
            <a:xfrm>
              <a:off x="10964863" y="196015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5" name="Freeform 308"/>
            <p:cNvSpPr/>
            <p:nvPr/>
          </p:nvSpPr>
          <p:spPr bwMode="auto">
            <a:xfrm>
              <a:off x="10633075" y="196015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6" name="Freeform 309"/>
            <p:cNvSpPr/>
            <p:nvPr/>
          </p:nvSpPr>
          <p:spPr bwMode="auto">
            <a:xfrm>
              <a:off x="10964863" y="172988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7" name="Freeform 310"/>
            <p:cNvSpPr/>
            <p:nvPr/>
          </p:nvSpPr>
          <p:spPr bwMode="auto">
            <a:xfrm>
              <a:off x="10633075" y="172988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8" name="Freeform 311"/>
            <p:cNvSpPr/>
            <p:nvPr/>
          </p:nvSpPr>
          <p:spPr bwMode="auto">
            <a:xfrm>
              <a:off x="10964863" y="149961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9" name="Freeform 312"/>
            <p:cNvSpPr/>
            <p:nvPr/>
          </p:nvSpPr>
          <p:spPr bwMode="auto">
            <a:xfrm>
              <a:off x="10633075" y="149961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0" name="Freeform 313"/>
            <p:cNvSpPr/>
            <p:nvPr/>
          </p:nvSpPr>
          <p:spPr bwMode="auto">
            <a:xfrm>
              <a:off x="10964863" y="2190419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1" name="Freeform 314"/>
            <p:cNvSpPr/>
            <p:nvPr/>
          </p:nvSpPr>
          <p:spPr bwMode="auto">
            <a:xfrm>
              <a:off x="10633075" y="2190419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2" name="Freeform 315"/>
            <p:cNvSpPr/>
            <p:nvPr/>
          </p:nvSpPr>
          <p:spPr bwMode="auto">
            <a:xfrm>
              <a:off x="10964863" y="196015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3" name="Freeform 316"/>
            <p:cNvSpPr/>
            <p:nvPr/>
          </p:nvSpPr>
          <p:spPr bwMode="auto">
            <a:xfrm>
              <a:off x="10633075" y="196015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4" name="Freeform 317"/>
            <p:cNvSpPr/>
            <p:nvPr/>
          </p:nvSpPr>
          <p:spPr bwMode="auto">
            <a:xfrm>
              <a:off x="10964863" y="172988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5" name="Freeform 318"/>
            <p:cNvSpPr/>
            <p:nvPr/>
          </p:nvSpPr>
          <p:spPr bwMode="auto">
            <a:xfrm>
              <a:off x="10633075" y="172988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6" name="Freeform 319"/>
            <p:cNvSpPr/>
            <p:nvPr/>
          </p:nvSpPr>
          <p:spPr bwMode="auto">
            <a:xfrm>
              <a:off x="10964863" y="2420688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7" name="Freeform 320"/>
            <p:cNvSpPr/>
            <p:nvPr/>
          </p:nvSpPr>
          <p:spPr bwMode="auto">
            <a:xfrm>
              <a:off x="10633075" y="242068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8" name="Freeform 321"/>
            <p:cNvSpPr/>
            <p:nvPr/>
          </p:nvSpPr>
          <p:spPr bwMode="auto">
            <a:xfrm>
              <a:off x="10964863" y="2190419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9" name="Freeform 322"/>
            <p:cNvSpPr/>
            <p:nvPr/>
          </p:nvSpPr>
          <p:spPr bwMode="auto">
            <a:xfrm>
              <a:off x="10633075" y="2190419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0" name="Freeform 323"/>
            <p:cNvSpPr/>
            <p:nvPr/>
          </p:nvSpPr>
          <p:spPr bwMode="auto">
            <a:xfrm>
              <a:off x="10964863" y="196015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1" name="Freeform 324"/>
            <p:cNvSpPr/>
            <p:nvPr/>
          </p:nvSpPr>
          <p:spPr bwMode="auto">
            <a:xfrm>
              <a:off x="10633075" y="196015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2" name="Freeform 325"/>
            <p:cNvSpPr/>
            <p:nvPr/>
          </p:nvSpPr>
          <p:spPr bwMode="auto">
            <a:xfrm>
              <a:off x="10964863" y="265095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3" name="Freeform 326"/>
            <p:cNvSpPr/>
            <p:nvPr/>
          </p:nvSpPr>
          <p:spPr bwMode="auto">
            <a:xfrm>
              <a:off x="10633075" y="265095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4" name="Freeform 327"/>
            <p:cNvSpPr/>
            <p:nvPr/>
          </p:nvSpPr>
          <p:spPr bwMode="auto">
            <a:xfrm>
              <a:off x="10964863" y="2420688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5" name="Freeform 328"/>
            <p:cNvSpPr/>
            <p:nvPr/>
          </p:nvSpPr>
          <p:spPr bwMode="auto">
            <a:xfrm>
              <a:off x="10633075" y="242068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6" name="Freeform 329"/>
            <p:cNvSpPr/>
            <p:nvPr/>
          </p:nvSpPr>
          <p:spPr bwMode="auto">
            <a:xfrm>
              <a:off x="10964863" y="2190419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7" name="Freeform 330"/>
            <p:cNvSpPr/>
            <p:nvPr/>
          </p:nvSpPr>
          <p:spPr bwMode="auto">
            <a:xfrm>
              <a:off x="10633075" y="2190419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8" name="Freeform 331"/>
            <p:cNvSpPr/>
            <p:nvPr/>
          </p:nvSpPr>
          <p:spPr bwMode="auto">
            <a:xfrm>
              <a:off x="10964863" y="288122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9" name="Freeform 332"/>
            <p:cNvSpPr/>
            <p:nvPr/>
          </p:nvSpPr>
          <p:spPr bwMode="auto">
            <a:xfrm>
              <a:off x="10633075" y="288122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0" name="Freeform 333"/>
            <p:cNvSpPr/>
            <p:nvPr/>
          </p:nvSpPr>
          <p:spPr bwMode="auto">
            <a:xfrm>
              <a:off x="10964863" y="265095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1" name="Freeform 334"/>
            <p:cNvSpPr/>
            <p:nvPr/>
          </p:nvSpPr>
          <p:spPr bwMode="auto">
            <a:xfrm>
              <a:off x="10633075" y="265095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2" name="Freeform 335"/>
            <p:cNvSpPr/>
            <p:nvPr/>
          </p:nvSpPr>
          <p:spPr bwMode="auto">
            <a:xfrm>
              <a:off x="10964863" y="2420688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3" name="Freeform 336"/>
            <p:cNvSpPr/>
            <p:nvPr/>
          </p:nvSpPr>
          <p:spPr bwMode="auto">
            <a:xfrm>
              <a:off x="10633075" y="242068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4" name="Freeform 337"/>
            <p:cNvSpPr/>
            <p:nvPr/>
          </p:nvSpPr>
          <p:spPr bwMode="auto">
            <a:xfrm>
              <a:off x="10633075" y="118001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5" name="Freeform 338"/>
            <p:cNvSpPr/>
            <p:nvPr/>
          </p:nvSpPr>
          <p:spPr bwMode="auto">
            <a:xfrm>
              <a:off x="10299700" y="118001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6" name="Freeform 339"/>
            <p:cNvSpPr/>
            <p:nvPr/>
          </p:nvSpPr>
          <p:spPr bwMode="auto">
            <a:xfrm>
              <a:off x="10633075" y="-11385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7" name="Freeform 340"/>
            <p:cNvSpPr/>
            <p:nvPr/>
          </p:nvSpPr>
          <p:spPr bwMode="auto">
            <a:xfrm>
              <a:off x="10299700" y="-11385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8" name="Freeform 341"/>
            <p:cNvSpPr/>
            <p:nvPr/>
          </p:nvSpPr>
          <p:spPr bwMode="auto">
            <a:xfrm>
              <a:off x="10633075" y="-34412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9" name="Freeform 342"/>
            <p:cNvSpPr/>
            <p:nvPr/>
          </p:nvSpPr>
          <p:spPr bwMode="auto">
            <a:xfrm>
              <a:off x="10299700" y="-34412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0" name="Freeform 343"/>
            <p:cNvSpPr/>
            <p:nvPr/>
          </p:nvSpPr>
          <p:spPr bwMode="auto">
            <a:xfrm>
              <a:off x="10633075" y="34668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9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1" name="Freeform 344"/>
            <p:cNvSpPr/>
            <p:nvPr/>
          </p:nvSpPr>
          <p:spPr bwMode="auto">
            <a:xfrm>
              <a:off x="10299700" y="34668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2" name="Freeform 345"/>
            <p:cNvSpPr/>
            <p:nvPr/>
          </p:nvSpPr>
          <p:spPr bwMode="auto">
            <a:xfrm>
              <a:off x="10633075" y="118001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3" name="Freeform 346"/>
            <p:cNvSpPr/>
            <p:nvPr/>
          </p:nvSpPr>
          <p:spPr bwMode="auto">
            <a:xfrm>
              <a:off x="10299700" y="118001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4" name="Freeform 347"/>
            <p:cNvSpPr/>
            <p:nvPr/>
          </p:nvSpPr>
          <p:spPr bwMode="auto">
            <a:xfrm>
              <a:off x="10633075" y="-11385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5" name="Freeform 348"/>
            <p:cNvSpPr/>
            <p:nvPr/>
          </p:nvSpPr>
          <p:spPr bwMode="auto">
            <a:xfrm>
              <a:off x="10299700" y="-11385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6" name="Freeform 349"/>
            <p:cNvSpPr/>
            <p:nvPr/>
          </p:nvSpPr>
          <p:spPr bwMode="auto">
            <a:xfrm>
              <a:off x="10633075" y="576950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7" name="Freeform 350"/>
            <p:cNvSpPr/>
            <p:nvPr/>
          </p:nvSpPr>
          <p:spPr bwMode="auto">
            <a:xfrm>
              <a:off x="10299700" y="576950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8" name="Freeform 351"/>
            <p:cNvSpPr/>
            <p:nvPr/>
          </p:nvSpPr>
          <p:spPr bwMode="auto">
            <a:xfrm>
              <a:off x="10633075" y="34668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9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9" name="Freeform 352"/>
            <p:cNvSpPr/>
            <p:nvPr/>
          </p:nvSpPr>
          <p:spPr bwMode="auto">
            <a:xfrm>
              <a:off x="10299700" y="34668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0" name="Freeform 353"/>
            <p:cNvSpPr/>
            <p:nvPr/>
          </p:nvSpPr>
          <p:spPr bwMode="auto">
            <a:xfrm>
              <a:off x="10633075" y="118001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1" name="Freeform 354"/>
            <p:cNvSpPr/>
            <p:nvPr/>
          </p:nvSpPr>
          <p:spPr bwMode="auto">
            <a:xfrm>
              <a:off x="10299700" y="118001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2" name="Freeform 355"/>
            <p:cNvSpPr/>
            <p:nvPr/>
          </p:nvSpPr>
          <p:spPr bwMode="auto">
            <a:xfrm>
              <a:off x="10633075" y="80880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3" name="Freeform 356"/>
            <p:cNvSpPr/>
            <p:nvPr/>
          </p:nvSpPr>
          <p:spPr bwMode="auto">
            <a:xfrm>
              <a:off x="10299700" y="80880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4" name="Freeform 357"/>
            <p:cNvSpPr/>
            <p:nvPr/>
          </p:nvSpPr>
          <p:spPr bwMode="auto">
            <a:xfrm>
              <a:off x="10633075" y="576950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5" name="Freeform 358"/>
            <p:cNvSpPr/>
            <p:nvPr/>
          </p:nvSpPr>
          <p:spPr bwMode="auto">
            <a:xfrm>
              <a:off x="10299700" y="576950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6" name="Freeform 359"/>
            <p:cNvSpPr/>
            <p:nvPr/>
          </p:nvSpPr>
          <p:spPr bwMode="auto">
            <a:xfrm>
              <a:off x="10633075" y="34668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9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7" name="Freeform 360"/>
            <p:cNvSpPr/>
            <p:nvPr/>
          </p:nvSpPr>
          <p:spPr bwMode="auto">
            <a:xfrm>
              <a:off x="10299700" y="34668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8" name="Freeform 361"/>
            <p:cNvSpPr/>
            <p:nvPr/>
          </p:nvSpPr>
          <p:spPr bwMode="auto">
            <a:xfrm>
              <a:off x="10633075" y="103907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9" name="Freeform 362"/>
            <p:cNvSpPr/>
            <p:nvPr/>
          </p:nvSpPr>
          <p:spPr bwMode="auto">
            <a:xfrm>
              <a:off x="10299700" y="103907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0" name="Freeform 363"/>
            <p:cNvSpPr/>
            <p:nvPr/>
          </p:nvSpPr>
          <p:spPr bwMode="auto">
            <a:xfrm>
              <a:off x="10633075" y="80880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1" name="Freeform 364"/>
            <p:cNvSpPr/>
            <p:nvPr/>
          </p:nvSpPr>
          <p:spPr bwMode="auto">
            <a:xfrm>
              <a:off x="10299700" y="80880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2" name="Freeform 365"/>
            <p:cNvSpPr/>
            <p:nvPr/>
          </p:nvSpPr>
          <p:spPr bwMode="auto">
            <a:xfrm>
              <a:off x="10633075" y="576950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3" name="Freeform 366"/>
            <p:cNvSpPr/>
            <p:nvPr/>
          </p:nvSpPr>
          <p:spPr bwMode="auto">
            <a:xfrm>
              <a:off x="10299700" y="576950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4" name="Freeform 367"/>
            <p:cNvSpPr/>
            <p:nvPr/>
          </p:nvSpPr>
          <p:spPr bwMode="auto">
            <a:xfrm>
              <a:off x="10633075" y="126775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9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5" name="Freeform 368"/>
            <p:cNvSpPr/>
            <p:nvPr/>
          </p:nvSpPr>
          <p:spPr bwMode="auto">
            <a:xfrm>
              <a:off x="10299700" y="126775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9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6" name="Freeform 369"/>
            <p:cNvSpPr/>
            <p:nvPr/>
          </p:nvSpPr>
          <p:spPr bwMode="auto">
            <a:xfrm>
              <a:off x="10633075" y="103907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7" name="Freeform 370"/>
            <p:cNvSpPr/>
            <p:nvPr/>
          </p:nvSpPr>
          <p:spPr bwMode="auto">
            <a:xfrm>
              <a:off x="10299700" y="103907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8" name="Freeform 371"/>
            <p:cNvSpPr/>
            <p:nvPr/>
          </p:nvSpPr>
          <p:spPr bwMode="auto">
            <a:xfrm>
              <a:off x="10633075" y="80880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9" name="Freeform 372"/>
            <p:cNvSpPr/>
            <p:nvPr/>
          </p:nvSpPr>
          <p:spPr bwMode="auto">
            <a:xfrm>
              <a:off x="10299700" y="80880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80" name="Freeform 373"/>
            <p:cNvSpPr/>
            <p:nvPr/>
          </p:nvSpPr>
          <p:spPr bwMode="auto">
            <a:xfrm>
              <a:off x="10633075" y="149961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81" name="Freeform 374"/>
            <p:cNvSpPr/>
            <p:nvPr/>
          </p:nvSpPr>
          <p:spPr bwMode="auto">
            <a:xfrm>
              <a:off x="10299700" y="149961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82" name="Freeform 375"/>
            <p:cNvSpPr/>
            <p:nvPr/>
          </p:nvSpPr>
          <p:spPr bwMode="auto">
            <a:xfrm>
              <a:off x="10633075" y="126775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9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83" name="Freeform 376"/>
            <p:cNvSpPr/>
            <p:nvPr/>
          </p:nvSpPr>
          <p:spPr bwMode="auto">
            <a:xfrm>
              <a:off x="10299700" y="126775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9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84" name="Freeform 377"/>
            <p:cNvSpPr/>
            <p:nvPr/>
          </p:nvSpPr>
          <p:spPr bwMode="auto">
            <a:xfrm>
              <a:off x="10633075" y="103907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85" name="Freeform 378"/>
            <p:cNvSpPr/>
            <p:nvPr/>
          </p:nvSpPr>
          <p:spPr bwMode="auto">
            <a:xfrm>
              <a:off x="10299700" y="103907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86" name="Freeform 379"/>
            <p:cNvSpPr/>
            <p:nvPr/>
          </p:nvSpPr>
          <p:spPr bwMode="auto">
            <a:xfrm>
              <a:off x="10633075" y="172988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87" name="Freeform 380"/>
            <p:cNvSpPr/>
            <p:nvPr/>
          </p:nvSpPr>
          <p:spPr bwMode="auto">
            <a:xfrm>
              <a:off x="10299700" y="172988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88" name="Freeform 381"/>
            <p:cNvSpPr/>
            <p:nvPr/>
          </p:nvSpPr>
          <p:spPr bwMode="auto">
            <a:xfrm>
              <a:off x="10633075" y="149961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89" name="Freeform 382"/>
            <p:cNvSpPr/>
            <p:nvPr/>
          </p:nvSpPr>
          <p:spPr bwMode="auto">
            <a:xfrm>
              <a:off x="10299700" y="149961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90" name="Freeform 383"/>
            <p:cNvSpPr/>
            <p:nvPr/>
          </p:nvSpPr>
          <p:spPr bwMode="auto">
            <a:xfrm>
              <a:off x="10633075" y="126775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9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91" name="Freeform 384"/>
            <p:cNvSpPr/>
            <p:nvPr/>
          </p:nvSpPr>
          <p:spPr bwMode="auto">
            <a:xfrm>
              <a:off x="10299700" y="126775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9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92" name="Freeform 385"/>
            <p:cNvSpPr/>
            <p:nvPr/>
          </p:nvSpPr>
          <p:spPr bwMode="auto">
            <a:xfrm>
              <a:off x="10633075" y="196015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93" name="Freeform 386"/>
            <p:cNvSpPr/>
            <p:nvPr/>
          </p:nvSpPr>
          <p:spPr bwMode="auto">
            <a:xfrm>
              <a:off x="10299700" y="196015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94" name="Freeform 387"/>
            <p:cNvSpPr/>
            <p:nvPr/>
          </p:nvSpPr>
          <p:spPr bwMode="auto">
            <a:xfrm>
              <a:off x="10633075" y="172988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95" name="Freeform 388"/>
            <p:cNvSpPr/>
            <p:nvPr/>
          </p:nvSpPr>
          <p:spPr bwMode="auto">
            <a:xfrm>
              <a:off x="10299700" y="172988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96" name="Freeform 389"/>
            <p:cNvSpPr/>
            <p:nvPr/>
          </p:nvSpPr>
          <p:spPr bwMode="auto">
            <a:xfrm>
              <a:off x="10633075" y="149961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97" name="Freeform 390"/>
            <p:cNvSpPr/>
            <p:nvPr/>
          </p:nvSpPr>
          <p:spPr bwMode="auto">
            <a:xfrm>
              <a:off x="10299700" y="149961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98" name="Freeform 391"/>
            <p:cNvSpPr/>
            <p:nvPr/>
          </p:nvSpPr>
          <p:spPr bwMode="auto">
            <a:xfrm>
              <a:off x="10633075" y="2190419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99" name="Freeform 392"/>
            <p:cNvSpPr/>
            <p:nvPr/>
          </p:nvSpPr>
          <p:spPr bwMode="auto">
            <a:xfrm>
              <a:off x="10299700" y="2190419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00" name="Freeform 393"/>
            <p:cNvSpPr/>
            <p:nvPr/>
          </p:nvSpPr>
          <p:spPr bwMode="auto">
            <a:xfrm>
              <a:off x="10633075" y="196015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01" name="Freeform 394"/>
            <p:cNvSpPr/>
            <p:nvPr/>
          </p:nvSpPr>
          <p:spPr bwMode="auto">
            <a:xfrm>
              <a:off x="10299700" y="196015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02" name="Freeform 395"/>
            <p:cNvSpPr/>
            <p:nvPr/>
          </p:nvSpPr>
          <p:spPr bwMode="auto">
            <a:xfrm>
              <a:off x="10633075" y="172988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03" name="Freeform 396"/>
            <p:cNvSpPr/>
            <p:nvPr/>
          </p:nvSpPr>
          <p:spPr bwMode="auto">
            <a:xfrm>
              <a:off x="10299700" y="172988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04" name="Freeform 397"/>
            <p:cNvSpPr/>
            <p:nvPr/>
          </p:nvSpPr>
          <p:spPr bwMode="auto">
            <a:xfrm>
              <a:off x="10633075" y="242068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05" name="Freeform 398"/>
            <p:cNvSpPr/>
            <p:nvPr/>
          </p:nvSpPr>
          <p:spPr bwMode="auto">
            <a:xfrm>
              <a:off x="10299700" y="2420688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06" name="Freeform 399"/>
            <p:cNvSpPr/>
            <p:nvPr/>
          </p:nvSpPr>
          <p:spPr bwMode="auto">
            <a:xfrm>
              <a:off x="10633075" y="2190419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07" name="Freeform 400"/>
            <p:cNvSpPr/>
            <p:nvPr/>
          </p:nvSpPr>
          <p:spPr bwMode="auto">
            <a:xfrm>
              <a:off x="10299700" y="2190419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08" name="Freeform 401"/>
            <p:cNvSpPr/>
            <p:nvPr/>
          </p:nvSpPr>
          <p:spPr bwMode="auto">
            <a:xfrm>
              <a:off x="10633075" y="196015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09" name="Freeform 402"/>
            <p:cNvSpPr/>
            <p:nvPr/>
          </p:nvSpPr>
          <p:spPr bwMode="auto">
            <a:xfrm>
              <a:off x="10299700" y="196015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10" name="Freeform 403"/>
            <p:cNvSpPr/>
            <p:nvPr/>
          </p:nvSpPr>
          <p:spPr bwMode="auto">
            <a:xfrm>
              <a:off x="10633075" y="265095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11" name="Freeform 404"/>
            <p:cNvSpPr/>
            <p:nvPr/>
          </p:nvSpPr>
          <p:spPr bwMode="auto">
            <a:xfrm>
              <a:off x="10299700" y="265095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12" name="Freeform 405"/>
            <p:cNvSpPr/>
            <p:nvPr/>
          </p:nvSpPr>
          <p:spPr bwMode="auto">
            <a:xfrm>
              <a:off x="10633075" y="242068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413" name="Group 607"/>
            <p:cNvGrpSpPr/>
            <p:nvPr/>
          </p:nvGrpSpPr>
          <p:grpSpPr bwMode="auto">
            <a:xfrm>
              <a:off x="9302750" y="-342901"/>
              <a:ext cx="1679575" cy="3467100"/>
              <a:chOff x="5860" y="-216"/>
              <a:chExt cx="1058" cy="2184"/>
            </a:xfrm>
          </p:grpSpPr>
          <p:sp>
            <p:nvSpPr>
              <p:cNvPr id="535" name="Freeform 407"/>
              <p:cNvSpPr/>
              <p:nvPr/>
            </p:nvSpPr>
            <p:spPr bwMode="auto">
              <a:xfrm>
                <a:off x="6488" y="152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36" name="Freeform 408"/>
              <p:cNvSpPr/>
              <p:nvPr/>
            </p:nvSpPr>
            <p:spPr bwMode="auto">
              <a:xfrm>
                <a:off x="6698" y="1380"/>
                <a:ext cx="220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4 w 517"/>
                  <a:gd name="T5" fmla="*/ 13 h 360"/>
                  <a:gd name="T6" fmla="*/ 9 w 517"/>
                  <a:gd name="T7" fmla="*/ 2 h 360"/>
                  <a:gd name="T8" fmla="*/ 25 w 517"/>
                  <a:gd name="T9" fmla="*/ 5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6" y="360"/>
                      <a:pt x="251" y="358"/>
                      <a:pt x="249" y="355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3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37" name="Freeform 409"/>
              <p:cNvSpPr/>
              <p:nvPr/>
            </p:nvSpPr>
            <p:spPr bwMode="auto">
              <a:xfrm>
                <a:off x="6488" y="1380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5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38" name="Freeform 410"/>
              <p:cNvSpPr/>
              <p:nvPr/>
            </p:nvSpPr>
            <p:spPr bwMode="auto">
              <a:xfrm>
                <a:off x="6698" y="1815"/>
                <a:ext cx="220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4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6" y="360"/>
                      <a:pt x="251" y="358"/>
                      <a:pt x="249" y="355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3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39" name="Freeform 411"/>
              <p:cNvSpPr/>
              <p:nvPr/>
            </p:nvSpPr>
            <p:spPr bwMode="auto">
              <a:xfrm>
                <a:off x="6488" y="1815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40" name="Freeform 412"/>
              <p:cNvSpPr/>
              <p:nvPr/>
            </p:nvSpPr>
            <p:spPr bwMode="auto">
              <a:xfrm>
                <a:off x="6698" y="1670"/>
                <a:ext cx="220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4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6" y="360"/>
                      <a:pt x="251" y="358"/>
                      <a:pt x="249" y="355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3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41" name="Freeform 413"/>
              <p:cNvSpPr/>
              <p:nvPr/>
            </p:nvSpPr>
            <p:spPr bwMode="auto">
              <a:xfrm>
                <a:off x="6488" y="1670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42" name="Freeform 414"/>
              <p:cNvSpPr/>
              <p:nvPr/>
            </p:nvSpPr>
            <p:spPr bwMode="auto">
              <a:xfrm>
                <a:off x="6698" y="1525"/>
                <a:ext cx="220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4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6" y="360"/>
                      <a:pt x="251" y="358"/>
                      <a:pt x="249" y="35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3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43" name="Freeform 415"/>
              <p:cNvSpPr/>
              <p:nvPr/>
            </p:nvSpPr>
            <p:spPr bwMode="auto">
              <a:xfrm>
                <a:off x="6488" y="152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44" name="Freeform 416"/>
              <p:cNvSpPr/>
              <p:nvPr/>
            </p:nvSpPr>
            <p:spPr bwMode="auto">
              <a:xfrm>
                <a:off x="6488" y="7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5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45" name="Freeform 417"/>
              <p:cNvSpPr/>
              <p:nvPr/>
            </p:nvSpPr>
            <p:spPr bwMode="auto">
              <a:xfrm>
                <a:off x="6279" y="7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46" name="Freeform 418"/>
              <p:cNvSpPr/>
              <p:nvPr/>
            </p:nvSpPr>
            <p:spPr bwMode="auto">
              <a:xfrm>
                <a:off x="6488" y="-71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47" name="Freeform 419"/>
              <p:cNvSpPr/>
              <p:nvPr/>
            </p:nvSpPr>
            <p:spPr bwMode="auto">
              <a:xfrm>
                <a:off x="6279" y="-71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48" name="Freeform 420"/>
              <p:cNvSpPr/>
              <p:nvPr/>
            </p:nvSpPr>
            <p:spPr bwMode="auto">
              <a:xfrm>
                <a:off x="6488" y="-216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49" name="Freeform 421"/>
              <p:cNvSpPr/>
              <p:nvPr/>
            </p:nvSpPr>
            <p:spPr bwMode="auto">
              <a:xfrm>
                <a:off x="6279" y="-216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50" name="Freeform 422"/>
              <p:cNvSpPr/>
              <p:nvPr/>
            </p:nvSpPr>
            <p:spPr bwMode="auto">
              <a:xfrm>
                <a:off x="6488" y="219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51" name="Freeform 423"/>
              <p:cNvSpPr/>
              <p:nvPr/>
            </p:nvSpPr>
            <p:spPr bwMode="auto">
              <a:xfrm>
                <a:off x="6279" y="21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9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52" name="Freeform 424"/>
              <p:cNvSpPr/>
              <p:nvPr/>
            </p:nvSpPr>
            <p:spPr bwMode="auto">
              <a:xfrm>
                <a:off x="6488" y="7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5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53" name="Freeform 425"/>
              <p:cNvSpPr/>
              <p:nvPr/>
            </p:nvSpPr>
            <p:spPr bwMode="auto">
              <a:xfrm>
                <a:off x="6279" y="7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54" name="Freeform 426"/>
              <p:cNvSpPr/>
              <p:nvPr/>
            </p:nvSpPr>
            <p:spPr bwMode="auto">
              <a:xfrm>
                <a:off x="6488" y="-71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55" name="Freeform 427"/>
              <p:cNvSpPr/>
              <p:nvPr/>
            </p:nvSpPr>
            <p:spPr bwMode="auto">
              <a:xfrm>
                <a:off x="6279" y="-71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56" name="Freeform 428"/>
              <p:cNvSpPr/>
              <p:nvPr/>
            </p:nvSpPr>
            <p:spPr bwMode="auto">
              <a:xfrm>
                <a:off x="6488" y="364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57" name="Freeform 429"/>
              <p:cNvSpPr/>
              <p:nvPr/>
            </p:nvSpPr>
            <p:spPr bwMode="auto">
              <a:xfrm>
                <a:off x="6279" y="364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58" name="Freeform 430"/>
              <p:cNvSpPr/>
              <p:nvPr/>
            </p:nvSpPr>
            <p:spPr bwMode="auto">
              <a:xfrm>
                <a:off x="6488" y="219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59" name="Freeform 431"/>
              <p:cNvSpPr/>
              <p:nvPr/>
            </p:nvSpPr>
            <p:spPr bwMode="auto">
              <a:xfrm>
                <a:off x="6279" y="21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9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60" name="Freeform 432"/>
              <p:cNvSpPr/>
              <p:nvPr/>
            </p:nvSpPr>
            <p:spPr bwMode="auto">
              <a:xfrm>
                <a:off x="6488" y="7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5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61" name="Freeform 433"/>
              <p:cNvSpPr/>
              <p:nvPr/>
            </p:nvSpPr>
            <p:spPr bwMode="auto">
              <a:xfrm>
                <a:off x="6279" y="7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62" name="Freeform 434"/>
              <p:cNvSpPr/>
              <p:nvPr/>
            </p:nvSpPr>
            <p:spPr bwMode="auto">
              <a:xfrm>
                <a:off x="6488" y="510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63" name="Freeform 435"/>
              <p:cNvSpPr/>
              <p:nvPr/>
            </p:nvSpPr>
            <p:spPr bwMode="auto">
              <a:xfrm>
                <a:off x="6279" y="51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64" name="Freeform 436"/>
              <p:cNvSpPr/>
              <p:nvPr/>
            </p:nvSpPr>
            <p:spPr bwMode="auto">
              <a:xfrm>
                <a:off x="6488" y="364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65" name="Freeform 437"/>
              <p:cNvSpPr/>
              <p:nvPr/>
            </p:nvSpPr>
            <p:spPr bwMode="auto">
              <a:xfrm>
                <a:off x="6279" y="364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66" name="Freeform 438"/>
              <p:cNvSpPr/>
              <p:nvPr/>
            </p:nvSpPr>
            <p:spPr bwMode="auto">
              <a:xfrm>
                <a:off x="6488" y="219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67" name="Freeform 439"/>
              <p:cNvSpPr/>
              <p:nvPr/>
            </p:nvSpPr>
            <p:spPr bwMode="auto">
              <a:xfrm>
                <a:off x="6279" y="21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9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68" name="Freeform 440"/>
              <p:cNvSpPr/>
              <p:nvPr/>
            </p:nvSpPr>
            <p:spPr bwMode="auto">
              <a:xfrm>
                <a:off x="6488" y="65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69" name="Freeform 441"/>
              <p:cNvSpPr/>
              <p:nvPr/>
            </p:nvSpPr>
            <p:spPr bwMode="auto">
              <a:xfrm>
                <a:off x="6279" y="65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70" name="Freeform 442"/>
              <p:cNvSpPr/>
              <p:nvPr/>
            </p:nvSpPr>
            <p:spPr bwMode="auto">
              <a:xfrm>
                <a:off x="6488" y="510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71" name="Freeform 443"/>
              <p:cNvSpPr/>
              <p:nvPr/>
            </p:nvSpPr>
            <p:spPr bwMode="auto">
              <a:xfrm>
                <a:off x="6279" y="51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72" name="Freeform 444"/>
              <p:cNvSpPr/>
              <p:nvPr/>
            </p:nvSpPr>
            <p:spPr bwMode="auto">
              <a:xfrm>
                <a:off x="6488" y="364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73" name="Freeform 445"/>
              <p:cNvSpPr/>
              <p:nvPr/>
            </p:nvSpPr>
            <p:spPr bwMode="auto">
              <a:xfrm>
                <a:off x="6279" y="364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74" name="Freeform 446"/>
              <p:cNvSpPr/>
              <p:nvPr/>
            </p:nvSpPr>
            <p:spPr bwMode="auto">
              <a:xfrm>
                <a:off x="6488" y="799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3 h 360"/>
                  <a:gd name="T8" fmla="*/ 25 w 516"/>
                  <a:gd name="T9" fmla="*/ 6 h 360"/>
                  <a:gd name="T10" fmla="*/ 260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3"/>
                    </a:cubicBezTo>
                    <a:cubicBezTo>
                      <a:pt x="15" y="1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5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75" name="Freeform 447"/>
              <p:cNvSpPr/>
              <p:nvPr/>
            </p:nvSpPr>
            <p:spPr bwMode="auto">
              <a:xfrm>
                <a:off x="6279" y="79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3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9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3"/>
                    </a:cubicBezTo>
                    <a:cubicBezTo>
                      <a:pt x="14" y="1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5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76" name="Freeform 448"/>
              <p:cNvSpPr/>
              <p:nvPr/>
            </p:nvSpPr>
            <p:spPr bwMode="auto">
              <a:xfrm>
                <a:off x="6488" y="65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77" name="Freeform 449"/>
              <p:cNvSpPr/>
              <p:nvPr/>
            </p:nvSpPr>
            <p:spPr bwMode="auto">
              <a:xfrm>
                <a:off x="6279" y="65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78" name="Freeform 450"/>
              <p:cNvSpPr/>
              <p:nvPr/>
            </p:nvSpPr>
            <p:spPr bwMode="auto">
              <a:xfrm>
                <a:off x="6488" y="510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79" name="Freeform 451"/>
              <p:cNvSpPr/>
              <p:nvPr/>
            </p:nvSpPr>
            <p:spPr bwMode="auto">
              <a:xfrm>
                <a:off x="6279" y="51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80" name="Freeform 452"/>
              <p:cNvSpPr/>
              <p:nvPr/>
            </p:nvSpPr>
            <p:spPr bwMode="auto">
              <a:xfrm>
                <a:off x="6488" y="94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81" name="Freeform 453"/>
              <p:cNvSpPr/>
              <p:nvPr/>
            </p:nvSpPr>
            <p:spPr bwMode="auto">
              <a:xfrm>
                <a:off x="6279" y="94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82" name="Freeform 454"/>
              <p:cNvSpPr/>
              <p:nvPr/>
            </p:nvSpPr>
            <p:spPr bwMode="auto">
              <a:xfrm>
                <a:off x="6488" y="799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3 h 360"/>
                  <a:gd name="T8" fmla="*/ 25 w 516"/>
                  <a:gd name="T9" fmla="*/ 6 h 360"/>
                  <a:gd name="T10" fmla="*/ 260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3"/>
                    </a:cubicBezTo>
                    <a:cubicBezTo>
                      <a:pt x="15" y="1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5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83" name="Freeform 455"/>
              <p:cNvSpPr/>
              <p:nvPr/>
            </p:nvSpPr>
            <p:spPr bwMode="auto">
              <a:xfrm>
                <a:off x="6279" y="79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3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9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3"/>
                    </a:cubicBezTo>
                    <a:cubicBezTo>
                      <a:pt x="14" y="1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5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84" name="Freeform 456"/>
              <p:cNvSpPr/>
              <p:nvPr/>
            </p:nvSpPr>
            <p:spPr bwMode="auto">
              <a:xfrm>
                <a:off x="6488" y="65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85" name="Freeform 457"/>
              <p:cNvSpPr/>
              <p:nvPr/>
            </p:nvSpPr>
            <p:spPr bwMode="auto">
              <a:xfrm>
                <a:off x="6279" y="65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86" name="Freeform 458"/>
              <p:cNvSpPr/>
              <p:nvPr/>
            </p:nvSpPr>
            <p:spPr bwMode="auto">
              <a:xfrm>
                <a:off x="6488" y="1090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87" name="Freeform 459"/>
              <p:cNvSpPr/>
              <p:nvPr/>
            </p:nvSpPr>
            <p:spPr bwMode="auto">
              <a:xfrm>
                <a:off x="6279" y="109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88" name="Freeform 460"/>
              <p:cNvSpPr/>
              <p:nvPr/>
            </p:nvSpPr>
            <p:spPr bwMode="auto">
              <a:xfrm>
                <a:off x="6488" y="94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89" name="Freeform 461"/>
              <p:cNvSpPr/>
              <p:nvPr/>
            </p:nvSpPr>
            <p:spPr bwMode="auto">
              <a:xfrm>
                <a:off x="6279" y="94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90" name="Freeform 462"/>
              <p:cNvSpPr/>
              <p:nvPr/>
            </p:nvSpPr>
            <p:spPr bwMode="auto">
              <a:xfrm>
                <a:off x="6488" y="799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3 h 360"/>
                  <a:gd name="T8" fmla="*/ 25 w 516"/>
                  <a:gd name="T9" fmla="*/ 6 h 360"/>
                  <a:gd name="T10" fmla="*/ 260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3"/>
                    </a:cubicBezTo>
                    <a:cubicBezTo>
                      <a:pt x="15" y="1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5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91" name="Freeform 463"/>
              <p:cNvSpPr/>
              <p:nvPr/>
            </p:nvSpPr>
            <p:spPr bwMode="auto">
              <a:xfrm>
                <a:off x="6279" y="79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3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9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3"/>
                    </a:cubicBezTo>
                    <a:cubicBezTo>
                      <a:pt x="14" y="1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5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92" name="Freeform 464"/>
              <p:cNvSpPr/>
              <p:nvPr/>
            </p:nvSpPr>
            <p:spPr bwMode="auto">
              <a:xfrm>
                <a:off x="6488" y="1235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93" name="Freeform 465"/>
              <p:cNvSpPr/>
              <p:nvPr/>
            </p:nvSpPr>
            <p:spPr bwMode="auto">
              <a:xfrm>
                <a:off x="6279" y="1235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94" name="Freeform 466"/>
              <p:cNvSpPr/>
              <p:nvPr/>
            </p:nvSpPr>
            <p:spPr bwMode="auto">
              <a:xfrm>
                <a:off x="6488" y="1090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95" name="Freeform 467"/>
              <p:cNvSpPr/>
              <p:nvPr/>
            </p:nvSpPr>
            <p:spPr bwMode="auto">
              <a:xfrm>
                <a:off x="6279" y="109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96" name="Freeform 468"/>
              <p:cNvSpPr/>
              <p:nvPr/>
            </p:nvSpPr>
            <p:spPr bwMode="auto">
              <a:xfrm>
                <a:off x="6488" y="94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97" name="Freeform 469"/>
              <p:cNvSpPr/>
              <p:nvPr/>
            </p:nvSpPr>
            <p:spPr bwMode="auto">
              <a:xfrm>
                <a:off x="6279" y="94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98" name="Freeform 470"/>
              <p:cNvSpPr/>
              <p:nvPr/>
            </p:nvSpPr>
            <p:spPr bwMode="auto">
              <a:xfrm>
                <a:off x="6488" y="1380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5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99" name="Freeform 471"/>
              <p:cNvSpPr/>
              <p:nvPr/>
            </p:nvSpPr>
            <p:spPr bwMode="auto">
              <a:xfrm>
                <a:off x="6279" y="1380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00" name="Freeform 472"/>
              <p:cNvSpPr/>
              <p:nvPr/>
            </p:nvSpPr>
            <p:spPr bwMode="auto">
              <a:xfrm>
                <a:off x="6488" y="1235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01" name="Freeform 473"/>
              <p:cNvSpPr/>
              <p:nvPr/>
            </p:nvSpPr>
            <p:spPr bwMode="auto">
              <a:xfrm>
                <a:off x="6279" y="1235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02" name="Freeform 474"/>
              <p:cNvSpPr/>
              <p:nvPr/>
            </p:nvSpPr>
            <p:spPr bwMode="auto">
              <a:xfrm>
                <a:off x="6488" y="1090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03" name="Freeform 475"/>
              <p:cNvSpPr/>
              <p:nvPr/>
            </p:nvSpPr>
            <p:spPr bwMode="auto">
              <a:xfrm>
                <a:off x="6279" y="109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04" name="Freeform 476"/>
              <p:cNvSpPr/>
              <p:nvPr/>
            </p:nvSpPr>
            <p:spPr bwMode="auto">
              <a:xfrm>
                <a:off x="6488" y="152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05" name="Freeform 477"/>
              <p:cNvSpPr/>
              <p:nvPr/>
            </p:nvSpPr>
            <p:spPr bwMode="auto">
              <a:xfrm>
                <a:off x="6279" y="152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06" name="Freeform 478"/>
              <p:cNvSpPr/>
              <p:nvPr/>
            </p:nvSpPr>
            <p:spPr bwMode="auto">
              <a:xfrm>
                <a:off x="6488" y="1380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5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07" name="Freeform 479"/>
              <p:cNvSpPr/>
              <p:nvPr/>
            </p:nvSpPr>
            <p:spPr bwMode="auto">
              <a:xfrm>
                <a:off x="6279" y="1380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08" name="Freeform 480"/>
              <p:cNvSpPr/>
              <p:nvPr/>
            </p:nvSpPr>
            <p:spPr bwMode="auto">
              <a:xfrm>
                <a:off x="6488" y="1235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09" name="Freeform 481"/>
              <p:cNvSpPr/>
              <p:nvPr/>
            </p:nvSpPr>
            <p:spPr bwMode="auto">
              <a:xfrm>
                <a:off x="6279" y="1235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10" name="Freeform 482"/>
              <p:cNvSpPr/>
              <p:nvPr/>
            </p:nvSpPr>
            <p:spPr bwMode="auto">
              <a:xfrm>
                <a:off x="6488" y="1670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11" name="Freeform 483"/>
              <p:cNvSpPr/>
              <p:nvPr/>
            </p:nvSpPr>
            <p:spPr bwMode="auto">
              <a:xfrm>
                <a:off x="6279" y="167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12" name="Freeform 484"/>
              <p:cNvSpPr/>
              <p:nvPr/>
            </p:nvSpPr>
            <p:spPr bwMode="auto">
              <a:xfrm>
                <a:off x="6488" y="152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13" name="Freeform 485"/>
              <p:cNvSpPr/>
              <p:nvPr/>
            </p:nvSpPr>
            <p:spPr bwMode="auto">
              <a:xfrm>
                <a:off x="6279" y="152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14" name="Freeform 486"/>
              <p:cNvSpPr/>
              <p:nvPr/>
            </p:nvSpPr>
            <p:spPr bwMode="auto">
              <a:xfrm>
                <a:off x="6488" y="1380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5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15" name="Freeform 487"/>
              <p:cNvSpPr/>
              <p:nvPr/>
            </p:nvSpPr>
            <p:spPr bwMode="auto">
              <a:xfrm>
                <a:off x="6279" y="1380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16" name="Freeform 488"/>
              <p:cNvSpPr/>
              <p:nvPr/>
            </p:nvSpPr>
            <p:spPr bwMode="auto">
              <a:xfrm>
                <a:off x="6488" y="1815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17" name="Freeform 489"/>
              <p:cNvSpPr/>
              <p:nvPr/>
            </p:nvSpPr>
            <p:spPr bwMode="auto">
              <a:xfrm>
                <a:off x="6279" y="1815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18" name="Freeform 490"/>
              <p:cNvSpPr/>
              <p:nvPr/>
            </p:nvSpPr>
            <p:spPr bwMode="auto">
              <a:xfrm>
                <a:off x="6488" y="1670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19" name="Freeform 491"/>
              <p:cNvSpPr/>
              <p:nvPr/>
            </p:nvSpPr>
            <p:spPr bwMode="auto">
              <a:xfrm>
                <a:off x="6279" y="167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20" name="Freeform 492"/>
              <p:cNvSpPr/>
              <p:nvPr/>
            </p:nvSpPr>
            <p:spPr bwMode="auto">
              <a:xfrm>
                <a:off x="6488" y="152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21" name="Freeform 493"/>
              <p:cNvSpPr/>
              <p:nvPr/>
            </p:nvSpPr>
            <p:spPr bwMode="auto">
              <a:xfrm>
                <a:off x="6279" y="152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22" name="Freeform 494"/>
              <p:cNvSpPr/>
              <p:nvPr/>
            </p:nvSpPr>
            <p:spPr bwMode="auto">
              <a:xfrm>
                <a:off x="6279" y="7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23" name="Freeform 495"/>
              <p:cNvSpPr/>
              <p:nvPr/>
            </p:nvSpPr>
            <p:spPr bwMode="auto">
              <a:xfrm>
                <a:off x="6069" y="7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5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24" name="Freeform 496"/>
              <p:cNvSpPr/>
              <p:nvPr/>
            </p:nvSpPr>
            <p:spPr bwMode="auto">
              <a:xfrm>
                <a:off x="6279" y="-71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25" name="Freeform 497"/>
              <p:cNvSpPr/>
              <p:nvPr/>
            </p:nvSpPr>
            <p:spPr bwMode="auto">
              <a:xfrm>
                <a:off x="6069" y="-71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26" name="Freeform 498"/>
              <p:cNvSpPr/>
              <p:nvPr/>
            </p:nvSpPr>
            <p:spPr bwMode="auto">
              <a:xfrm>
                <a:off x="6279" y="-216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27" name="Freeform 499"/>
              <p:cNvSpPr/>
              <p:nvPr/>
            </p:nvSpPr>
            <p:spPr bwMode="auto">
              <a:xfrm>
                <a:off x="6069" y="-216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28" name="Freeform 500"/>
              <p:cNvSpPr/>
              <p:nvPr/>
            </p:nvSpPr>
            <p:spPr bwMode="auto">
              <a:xfrm>
                <a:off x="6279" y="21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9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29" name="Freeform 501"/>
              <p:cNvSpPr/>
              <p:nvPr/>
            </p:nvSpPr>
            <p:spPr bwMode="auto">
              <a:xfrm>
                <a:off x="6069" y="219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30" name="Freeform 502"/>
              <p:cNvSpPr/>
              <p:nvPr/>
            </p:nvSpPr>
            <p:spPr bwMode="auto">
              <a:xfrm>
                <a:off x="6279" y="7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31" name="Freeform 503"/>
              <p:cNvSpPr/>
              <p:nvPr/>
            </p:nvSpPr>
            <p:spPr bwMode="auto">
              <a:xfrm>
                <a:off x="6069" y="7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5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32" name="Freeform 504"/>
              <p:cNvSpPr/>
              <p:nvPr/>
            </p:nvSpPr>
            <p:spPr bwMode="auto">
              <a:xfrm>
                <a:off x="6279" y="-71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33" name="Freeform 505"/>
              <p:cNvSpPr/>
              <p:nvPr/>
            </p:nvSpPr>
            <p:spPr bwMode="auto">
              <a:xfrm>
                <a:off x="6069" y="-71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34" name="Freeform 506"/>
              <p:cNvSpPr/>
              <p:nvPr/>
            </p:nvSpPr>
            <p:spPr bwMode="auto">
              <a:xfrm>
                <a:off x="6279" y="364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35" name="Freeform 507"/>
              <p:cNvSpPr/>
              <p:nvPr/>
            </p:nvSpPr>
            <p:spPr bwMode="auto">
              <a:xfrm>
                <a:off x="6069" y="364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36" name="Freeform 508"/>
              <p:cNvSpPr/>
              <p:nvPr/>
            </p:nvSpPr>
            <p:spPr bwMode="auto">
              <a:xfrm>
                <a:off x="6279" y="21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9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37" name="Freeform 509"/>
              <p:cNvSpPr/>
              <p:nvPr/>
            </p:nvSpPr>
            <p:spPr bwMode="auto">
              <a:xfrm>
                <a:off x="6069" y="219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38" name="Freeform 510"/>
              <p:cNvSpPr/>
              <p:nvPr/>
            </p:nvSpPr>
            <p:spPr bwMode="auto">
              <a:xfrm>
                <a:off x="6279" y="7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39" name="Freeform 511"/>
              <p:cNvSpPr/>
              <p:nvPr/>
            </p:nvSpPr>
            <p:spPr bwMode="auto">
              <a:xfrm>
                <a:off x="6069" y="7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5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40" name="Freeform 512"/>
              <p:cNvSpPr/>
              <p:nvPr/>
            </p:nvSpPr>
            <p:spPr bwMode="auto">
              <a:xfrm>
                <a:off x="6279" y="51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41" name="Freeform 513"/>
              <p:cNvSpPr/>
              <p:nvPr/>
            </p:nvSpPr>
            <p:spPr bwMode="auto">
              <a:xfrm>
                <a:off x="6069" y="510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42" name="Freeform 514"/>
              <p:cNvSpPr/>
              <p:nvPr/>
            </p:nvSpPr>
            <p:spPr bwMode="auto">
              <a:xfrm>
                <a:off x="6279" y="364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43" name="Freeform 515"/>
              <p:cNvSpPr/>
              <p:nvPr/>
            </p:nvSpPr>
            <p:spPr bwMode="auto">
              <a:xfrm>
                <a:off x="6069" y="364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44" name="Freeform 516"/>
              <p:cNvSpPr/>
              <p:nvPr/>
            </p:nvSpPr>
            <p:spPr bwMode="auto">
              <a:xfrm>
                <a:off x="6279" y="21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9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45" name="Freeform 517"/>
              <p:cNvSpPr/>
              <p:nvPr/>
            </p:nvSpPr>
            <p:spPr bwMode="auto">
              <a:xfrm>
                <a:off x="6069" y="219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46" name="Freeform 518"/>
              <p:cNvSpPr/>
              <p:nvPr/>
            </p:nvSpPr>
            <p:spPr bwMode="auto">
              <a:xfrm>
                <a:off x="6279" y="65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47" name="Freeform 519"/>
              <p:cNvSpPr/>
              <p:nvPr/>
            </p:nvSpPr>
            <p:spPr bwMode="auto">
              <a:xfrm>
                <a:off x="6069" y="65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48" name="Freeform 520"/>
              <p:cNvSpPr/>
              <p:nvPr/>
            </p:nvSpPr>
            <p:spPr bwMode="auto">
              <a:xfrm>
                <a:off x="6279" y="51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49" name="Freeform 521"/>
              <p:cNvSpPr/>
              <p:nvPr/>
            </p:nvSpPr>
            <p:spPr bwMode="auto">
              <a:xfrm>
                <a:off x="6069" y="510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50" name="Freeform 522"/>
              <p:cNvSpPr/>
              <p:nvPr/>
            </p:nvSpPr>
            <p:spPr bwMode="auto">
              <a:xfrm>
                <a:off x="6279" y="364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51" name="Freeform 523"/>
              <p:cNvSpPr/>
              <p:nvPr/>
            </p:nvSpPr>
            <p:spPr bwMode="auto">
              <a:xfrm>
                <a:off x="6069" y="364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52" name="Freeform 524"/>
              <p:cNvSpPr/>
              <p:nvPr/>
            </p:nvSpPr>
            <p:spPr bwMode="auto">
              <a:xfrm>
                <a:off x="6279" y="79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3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9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3"/>
                    </a:cubicBezTo>
                    <a:cubicBezTo>
                      <a:pt x="14" y="1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5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53" name="Freeform 525"/>
              <p:cNvSpPr/>
              <p:nvPr/>
            </p:nvSpPr>
            <p:spPr bwMode="auto">
              <a:xfrm>
                <a:off x="6069" y="799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3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3"/>
                    </a:cubicBezTo>
                    <a:cubicBezTo>
                      <a:pt x="15" y="1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5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54" name="Freeform 526"/>
              <p:cNvSpPr/>
              <p:nvPr/>
            </p:nvSpPr>
            <p:spPr bwMode="auto">
              <a:xfrm>
                <a:off x="6279" y="65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55" name="Freeform 527"/>
              <p:cNvSpPr/>
              <p:nvPr/>
            </p:nvSpPr>
            <p:spPr bwMode="auto">
              <a:xfrm>
                <a:off x="6069" y="65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56" name="Freeform 528"/>
              <p:cNvSpPr/>
              <p:nvPr/>
            </p:nvSpPr>
            <p:spPr bwMode="auto">
              <a:xfrm>
                <a:off x="6279" y="51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57" name="Freeform 529"/>
              <p:cNvSpPr/>
              <p:nvPr/>
            </p:nvSpPr>
            <p:spPr bwMode="auto">
              <a:xfrm>
                <a:off x="6069" y="510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58" name="Freeform 530"/>
              <p:cNvSpPr/>
              <p:nvPr/>
            </p:nvSpPr>
            <p:spPr bwMode="auto">
              <a:xfrm>
                <a:off x="6279" y="94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59" name="Freeform 531"/>
              <p:cNvSpPr/>
              <p:nvPr/>
            </p:nvSpPr>
            <p:spPr bwMode="auto">
              <a:xfrm>
                <a:off x="6069" y="94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10"/>
                      <a:pt x="514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60" name="Freeform 532"/>
              <p:cNvSpPr/>
              <p:nvPr/>
            </p:nvSpPr>
            <p:spPr bwMode="auto">
              <a:xfrm>
                <a:off x="6279" y="79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3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9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3"/>
                    </a:cubicBezTo>
                    <a:cubicBezTo>
                      <a:pt x="14" y="1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5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61" name="Freeform 533"/>
              <p:cNvSpPr/>
              <p:nvPr/>
            </p:nvSpPr>
            <p:spPr bwMode="auto">
              <a:xfrm>
                <a:off x="6069" y="799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3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3"/>
                    </a:cubicBezTo>
                    <a:cubicBezTo>
                      <a:pt x="15" y="1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5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62" name="Freeform 534"/>
              <p:cNvSpPr/>
              <p:nvPr/>
            </p:nvSpPr>
            <p:spPr bwMode="auto">
              <a:xfrm>
                <a:off x="6279" y="65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63" name="Freeform 535"/>
              <p:cNvSpPr/>
              <p:nvPr/>
            </p:nvSpPr>
            <p:spPr bwMode="auto">
              <a:xfrm>
                <a:off x="6069" y="65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64" name="Freeform 536"/>
              <p:cNvSpPr/>
              <p:nvPr/>
            </p:nvSpPr>
            <p:spPr bwMode="auto">
              <a:xfrm>
                <a:off x="6279" y="109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65" name="Freeform 537"/>
              <p:cNvSpPr/>
              <p:nvPr/>
            </p:nvSpPr>
            <p:spPr bwMode="auto">
              <a:xfrm>
                <a:off x="6069" y="1090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66" name="Freeform 538"/>
              <p:cNvSpPr/>
              <p:nvPr/>
            </p:nvSpPr>
            <p:spPr bwMode="auto">
              <a:xfrm>
                <a:off x="6279" y="94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67" name="Freeform 539"/>
              <p:cNvSpPr/>
              <p:nvPr/>
            </p:nvSpPr>
            <p:spPr bwMode="auto">
              <a:xfrm>
                <a:off x="6069" y="94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10"/>
                      <a:pt x="514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68" name="Freeform 540"/>
              <p:cNvSpPr/>
              <p:nvPr/>
            </p:nvSpPr>
            <p:spPr bwMode="auto">
              <a:xfrm>
                <a:off x="6279" y="79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3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9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3"/>
                    </a:cubicBezTo>
                    <a:cubicBezTo>
                      <a:pt x="14" y="1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5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69" name="Freeform 541"/>
              <p:cNvSpPr/>
              <p:nvPr/>
            </p:nvSpPr>
            <p:spPr bwMode="auto">
              <a:xfrm>
                <a:off x="6069" y="799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3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3"/>
                    </a:cubicBezTo>
                    <a:cubicBezTo>
                      <a:pt x="15" y="1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5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70" name="Freeform 542"/>
              <p:cNvSpPr/>
              <p:nvPr/>
            </p:nvSpPr>
            <p:spPr bwMode="auto">
              <a:xfrm>
                <a:off x="6279" y="1235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71" name="Freeform 543"/>
              <p:cNvSpPr/>
              <p:nvPr/>
            </p:nvSpPr>
            <p:spPr bwMode="auto">
              <a:xfrm>
                <a:off x="6069" y="1235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72" name="Freeform 544"/>
              <p:cNvSpPr/>
              <p:nvPr/>
            </p:nvSpPr>
            <p:spPr bwMode="auto">
              <a:xfrm>
                <a:off x="6279" y="109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73" name="Freeform 545"/>
              <p:cNvSpPr/>
              <p:nvPr/>
            </p:nvSpPr>
            <p:spPr bwMode="auto">
              <a:xfrm>
                <a:off x="6069" y="1090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74" name="Freeform 546"/>
              <p:cNvSpPr/>
              <p:nvPr/>
            </p:nvSpPr>
            <p:spPr bwMode="auto">
              <a:xfrm>
                <a:off x="6279" y="94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75" name="Freeform 547"/>
              <p:cNvSpPr/>
              <p:nvPr/>
            </p:nvSpPr>
            <p:spPr bwMode="auto">
              <a:xfrm>
                <a:off x="6069" y="94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10"/>
                      <a:pt x="514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76" name="Freeform 548"/>
              <p:cNvSpPr/>
              <p:nvPr/>
            </p:nvSpPr>
            <p:spPr bwMode="auto">
              <a:xfrm>
                <a:off x="6279" y="1380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77" name="Freeform 549"/>
              <p:cNvSpPr/>
              <p:nvPr/>
            </p:nvSpPr>
            <p:spPr bwMode="auto">
              <a:xfrm>
                <a:off x="6069" y="1380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5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78" name="Freeform 550"/>
              <p:cNvSpPr/>
              <p:nvPr/>
            </p:nvSpPr>
            <p:spPr bwMode="auto">
              <a:xfrm>
                <a:off x="6279" y="1235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79" name="Freeform 551"/>
              <p:cNvSpPr/>
              <p:nvPr/>
            </p:nvSpPr>
            <p:spPr bwMode="auto">
              <a:xfrm>
                <a:off x="6069" y="1235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80" name="Freeform 552"/>
              <p:cNvSpPr/>
              <p:nvPr/>
            </p:nvSpPr>
            <p:spPr bwMode="auto">
              <a:xfrm>
                <a:off x="6279" y="109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81" name="Freeform 553"/>
              <p:cNvSpPr/>
              <p:nvPr/>
            </p:nvSpPr>
            <p:spPr bwMode="auto">
              <a:xfrm>
                <a:off x="6069" y="1090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82" name="Freeform 554"/>
              <p:cNvSpPr/>
              <p:nvPr/>
            </p:nvSpPr>
            <p:spPr bwMode="auto">
              <a:xfrm>
                <a:off x="6279" y="152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83" name="Freeform 555"/>
              <p:cNvSpPr/>
              <p:nvPr/>
            </p:nvSpPr>
            <p:spPr bwMode="auto">
              <a:xfrm>
                <a:off x="6069" y="152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84" name="Freeform 556"/>
              <p:cNvSpPr/>
              <p:nvPr/>
            </p:nvSpPr>
            <p:spPr bwMode="auto">
              <a:xfrm>
                <a:off x="6279" y="1380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85" name="Freeform 557"/>
              <p:cNvSpPr/>
              <p:nvPr/>
            </p:nvSpPr>
            <p:spPr bwMode="auto">
              <a:xfrm>
                <a:off x="6069" y="1380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5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86" name="Freeform 558"/>
              <p:cNvSpPr/>
              <p:nvPr/>
            </p:nvSpPr>
            <p:spPr bwMode="auto">
              <a:xfrm>
                <a:off x="6279" y="1235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87" name="Freeform 559"/>
              <p:cNvSpPr/>
              <p:nvPr/>
            </p:nvSpPr>
            <p:spPr bwMode="auto">
              <a:xfrm>
                <a:off x="6069" y="1235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88" name="Freeform 560"/>
              <p:cNvSpPr/>
              <p:nvPr/>
            </p:nvSpPr>
            <p:spPr bwMode="auto">
              <a:xfrm>
                <a:off x="6279" y="167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89" name="Freeform 561"/>
              <p:cNvSpPr/>
              <p:nvPr/>
            </p:nvSpPr>
            <p:spPr bwMode="auto">
              <a:xfrm>
                <a:off x="6069" y="1670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90" name="Freeform 562"/>
              <p:cNvSpPr/>
              <p:nvPr/>
            </p:nvSpPr>
            <p:spPr bwMode="auto">
              <a:xfrm>
                <a:off x="6279" y="152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91" name="Freeform 563"/>
              <p:cNvSpPr/>
              <p:nvPr/>
            </p:nvSpPr>
            <p:spPr bwMode="auto">
              <a:xfrm>
                <a:off x="6069" y="152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92" name="Freeform 564"/>
              <p:cNvSpPr/>
              <p:nvPr/>
            </p:nvSpPr>
            <p:spPr bwMode="auto">
              <a:xfrm>
                <a:off x="6279" y="1380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93" name="Freeform 565"/>
              <p:cNvSpPr/>
              <p:nvPr/>
            </p:nvSpPr>
            <p:spPr bwMode="auto">
              <a:xfrm>
                <a:off x="6069" y="1380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5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94" name="Freeform 566"/>
              <p:cNvSpPr/>
              <p:nvPr/>
            </p:nvSpPr>
            <p:spPr bwMode="auto">
              <a:xfrm>
                <a:off x="6279" y="1815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95" name="Freeform 567"/>
              <p:cNvSpPr/>
              <p:nvPr/>
            </p:nvSpPr>
            <p:spPr bwMode="auto">
              <a:xfrm>
                <a:off x="6069" y="1815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96" name="Freeform 568"/>
              <p:cNvSpPr/>
              <p:nvPr/>
            </p:nvSpPr>
            <p:spPr bwMode="auto">
              <a:xfrm>
                <a:off x="6279" y="167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97" name="Freeform 569"/>
              <p:cNvSpPr/>
              <p:nvPr/>
            </p:nvSpPr>
            <p:spPr bwMode="auto">
              <a:xfrm>
                <a:off x="6069" y="1670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98" name="Freeform 570"/>
              <p:cNvSpPr/>
              <p:nvPr/>
            </p:nvSpPr>
            <p:spPr bwMode="auto">
              <a:xfrm>
                <a:off x="6279" y="152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99" name="Freeform 571"/>
              <p:cNvSpPr/>
              <p:nvPr/>
            </p:nvSpPr>
            <p:spPr bwMode="auto">
              <a:xfrm>
                <a:off x="6069" y="152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00" name="Freeform 572"/>
              <p:cNvSpPr/>
              <p:nvPr/>
            </p:nvSpPr>
            <p:spPr bwMode="auto">
              <a:xfrm>
                <a:off x="6069" y="7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5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01" name="Freeform 573"/>
              <p:cNvSpPr/>
              <p:nvPr/>
            </p:nvSpPr>
            <p:spPr bwMode="auto">
              <a:xfrm>
                <a:off x="5860" y="7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02" name="Freeform 574"/>
              <p:cNvSpPr/>
              <p:nvPr/>
            </p:nvSpPr>
            <p:spPr bwMode="auto">
              <a:xfrm>
                <a:off x="6069" y="-71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03" name="Freeform 575"/>
              <p:cNvSpPr/>
              <p:nvPr/>
            </p:nvSpPr>
            <p:spPr bwMode="auto">
              <a:xfrm>
                <a:off x="5860" y="-71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04" name="Freeform 576"/>
              <p:cNvSpPr/>
              <p:nvPr/>
            </p:nvSpPr>
            <p:spPr bwMode="auto">
              <a:xfrm>
                <a:off x="6069" y="-216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05" name="Freeform 577"/>
              <p:cNvSpPr/>
              <p:nvPr/>
            </p:nvSpPr>
            <p:spPr bwMode="auto">
              <a:xfrm>
                <a:off x="5860" y="-216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06" name="Freeform 578"/>
              <p:cNvSpPr/>
              <p:nvPr/>
            </p:nvSpPr>
            <p:spPr bwMode="auto">
              <a:xfrm>
                <a:off x="6069" y="219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07" name="Freeform 579"/>
              <p:cNvSpPr/>
              <p:nvPr/>
            </p:nvSpPr>
            <p:spPr bwMode="auto">
              <a:xfrm>
                <a:off x="5860" y="21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08" name="Freeform 580"/>
              <p:cNvSpPr/>
              <p:nvPr/>
            </p:nvSpPr>
            <p:spPr bwMode="auto">
              <a:xfrm>
                <a:off x="6069" y="7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5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09" name="Freeform 581"/>
              <p:cNvSpPr/>
              <p:nvPr/>
            </p:nvSpPr>
            <p:spPr bwMode="auto">
              <a:xfrm>
                <a:off x="5860" y="7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10" name="Freeform 582"/>
              <p:cNvSpPr/>
              <p:nvPr/>
            </p:nvSpPr>
            <p:spPr bwMode="auto">
              <a:xfrm>
                <a:off x="6069" y="-71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11" name="Freeform 583"/>
              <p:cNvSpPr/>
              <p:nvPr/>
            </p:nvSpPr>
            <p:spPr bwMode="auto">
              <a:xfrm>
                <a:off x="5860" y="-71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12" name="Freeform 584"/>
              <p:cNvSpPr/>
              <p:nvPr/>
            </p:nvSpPr>
            <p:spPr bwMode="auto">
              <a:xfrm>
                <a:off x="6069" y="364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13" name="Freeform 585"/>
              <p:cNvSpPr/>
              <p:nvPr/>
            </p:nvSpPr>
            <p:spPr bwMode="auto">
              <a:xfrm>
                <a:off x="5860" y="364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14" name="Freeform 586"/>
              <p:cNvSpPr/>
              <p:nvPr/>
            </p:nvSpPr>
            <p:spPr bwMode="auto">
              <a:xfrm>
                <a:off x="6069" y="219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15" name="Freeform 587"/>
              <p:cNvSpPr/>
              <p:nvPr/>
            </p:nvSpPr>
            <p:spPr bwMode="auto">
              <a:xfrm>
                <a:off x="5860" y="21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16" name="Freeform 588"/>
              <p:cNvSpPr/>
              <p:nvPr/>
            </p:nvSpPr>
            <p:spPr bwMode="auto">
              <a:xfrm>
                <a:off x="6069" y="7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5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17" name="Freeform 589"/>
              <p:cNvSpPr/>
              <p:nvPr/>
            </p:nvSpPr>
            <p:spPr bwMode="auto">
              <a:xfrm>
                <a:off x="5860" y="7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18" name="Freeform 590"/>
              <p:cNvSpPr/>
              <p:nvPr/>
            </p:nvSpPr>
            <p:spPr bwMode="auto">
              <a:xfrm>
                <a:off x="6069" y="510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19" name="Freeform 591"/>
              <p:cNvSpPr/>
              <p:nvPr/>
            </p:nvSpPr>
            <p:spPr bwMode="auto">
              <a:xfrm>
                <a:off x="5860" y="51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20" name="Freeform 592"/>
              <p:cNvSpPr/>
              <p:nvPr/>
            </p:nvSpPr>
            <p:spPr bwMode="auto">
              <a:xfrm>
                <a:off x="6069" y="364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21" name="Freeform 593"/>
              <p:cNvSpPr/>
              <p:nvPr/>
            </p:nvSpPr>
            <p:spPr bwMode="auto">
              <a:xfrm>
                <a:off x="5860" y="364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22" name="Freeform 594"/>
              <p:cNvSpPr/>
              <p:nvPr/>
            </p:nvSpPr>
            <p:spPr bwMode="auto">
              <a:xfrm>
                <a:off x="6069" y="219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23" name="Freeform 595"/>
              <p:cNvSpPr/>
              <p:nvPr/>
            </p:nvSpPr>
            <p:spPr bwMode="auto">
              <a:xfrm>
                <a:off x="5860" y="21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24" name="Freeform 596"/>
              <p:cNvSpPr/>
              <p:nvPr/>
            </p:nvSpPr>
            <p:spPr bwMode="auto">
              <a:xfrm>
                <a:off x="6069" y="65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25" name="Freeform 597"/>
              <p:cNvSpPr/>
              <p:nvPr/>
            </p:nvSpPr>
            <p:spPr bwMode="auto">
              <a:xfrm>
                <a:off x="5860" y="65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26" name="Freeform 598"/>
              <p:cNvSpPr/>
              <p:nvPr/>
            </p:nvSpPr>
            <p:spPr bwMode="auto">
              <a:xfrm>
                <a:off x="6069" y="510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27" name="Freeform 599"/>
              <p:cNvSpPr/>
              <p:nvPr/>
            </p:nvSpPr>
            <p:spPr bwMode="auto">
              <a:xfrm>
                <a:off x="5860" y="51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28" name="Freeform 600"/>
              <p:cNvSpPr/>
              <p:nvPr/>
            </p:nvSpPr>
            <p:spPr bwMode="auto">
              <a:xfrm>
                <a:off x="6069" y="364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29" name="Freeform 601"/>
              <p:cNvSpPr/>
              <p:nvPr/>
            </p:nvSpPr>
            <p:spPr bwMode="auto">
              <a:xfrm>
                <a:off x="5860" y="364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30" name="Freeform 602"/>
              <p:cNvSpPr/>
              <p:nvPr/>
            </p:nvSpPr>
            <p:spPr bwMode="auto">
              <a:xfrm>
                <a:off x="6069" y="799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3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3"/>
                    </a:cubicBezTo>
                    <a:cubicBezTo>
                      <a:pt x="15" y="1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5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31" name="Freeform 603"/>
              <p:cNvSpPr/>
              <p:nvPr/>
            </p:nvSpPr>
            <p:spPr bwMode="auto">
              <a:xfrm>
                <a:off x="5860" y="79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8 w 516"/>
                  <a:gd name="T7" fmla="*/ 3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3"/>
                    </a:cubicBezTo>
                    <a:cubicBezTo>
                      <a:pt x="14" y="1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5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32" name="Freeform 604"/>
              <p:cNvSpPr/>
              <p:nvPr/>
            </p:nvSpPr>
            <p:spPr bwMode="auto">
              <a:xfrm>
                <a:off x="6069" y="65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33" name="Freeform 605"/>
              <p:cNvSpPr/>
              <p:nvPr/>
            </p:nvSpPr>
            <p:spPr bwMode="auto">
              <a:xfrm>
                <a:off x="5860" y="65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34" name="Freeform 606"/>
              <p:cNvSpPr/>
              <p:nvPr/>
            </p:nvSpPr>
            <p:spPr bwMode="auto">
              <a:xfrm>
                <a:off x="6069" y="510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414" name="Freeform 608"/>
            <p:cNvSpPr/>
            <p:nvPr/>
          </p:nvSpPr>
          <p:spPr bwMode="auto">
            <a:xfrm>
              <a:off x="9302751" y="80962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15" name="Freeform 609"/>
            <p:cNvSpPr/>
            <p:nvPr/>
          </p:nvSpPr>
          <p:spPr bwMode="auto">
            <a:xfrm>
              <a:off x="9634538" y="1500187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16" name="Freeform 610"/>
            <p:cNvSpPr/>
            <p:nvPr/>
          </p:nvSpPr>
          <p:spPr bwMode="auto">
            <a:xfrm>
              <a:off x="9302751" y="1500187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17" name="Freeform 611"/>
            <p:cNvSpPr/>
            <p:nvPr/>
          </p:nvSpPr>
          <p:spPr bwMode="auto">
            <a:xfrm>
              <a:off x="9634538" y="126841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18" name="Freeform 612"/>
            <p:cNvSpPr/>
            <p:nvPr/>
          </p:nvSpPr>
          <p:spPr bwMode="auto">
            <a:xfrm>
              <a:off x="9302751" y="126841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19" name="Freeform 613"/>
            <p:cNvSpPr/>
            <p:nvPr/>
          </p:nvSpPr>
          <p:spPr bwMode="auto">
            <a:xfrm>
              <a:off x="9634538" y="1039812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20" name="Freeform 614"/>
            <p:cNvSpPr/>
            <p:nvPr/>
          </p:nvSpPr>
          <p:spPr bwMode="auto">
            <a:xfrm>
              <a:off x="9302751" y="1039812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21" name="Freeform 615"/>
            <p:cNvSpPr/>
            <p:nvPr/>
          </p:nvSpPr>
          <p:spPr bwMode="auto">
            <a:xfrm>
              <a:off x="9634538" y="1730374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22" name="Freeform 616"/>
            <p:cNvSpPr/>
            <p:nvPr/>
          </p:nvSpPr>
          <p:spPr bwMode="auto">
            <a:xfrm>
              <a:off x="9302751" y="173037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23" name="Freeform 617"/>
            <p:cNvSpPr/>
            <p:nvPr/>
          </p:nvSpPr>
          <p:spPr bwMode="auto">
            <a:xfrm>
              <a:off x="9634538" y="1500187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24" name="Freeform 618"/>
            <p:cNvSpPr/>
            <p:nvPr/>
          </p:nvSpPr>
          <p:spPr bwMode="auto">
            <a:xfrm>
              <a:off x="9302751" y="1500187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25" name="Freeform 619"/>
            <p:cNvSpPr/>
            <p:nvPr/>
          </p:nvSpPr>
          <p:spPr bwMode="auto">
            <a:xfrm>
              <a:off x="9634538" y="126841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26" name="Freeform 620"/>
            <p:cNvSpPr/>
            <p:nvPr/>
          </p:nvSpPr>
          <p:spPr bwMode="auto">
            <a:xfrm>
              <a:off x="9302751" y="126841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27" name="Freeform 621"/>
            <p:cNvSpPr/>
            <p:nvPr/>
          </p:nvSpPr>
          <p:spPr bwMode="auto">
            <a:xfrm>
              <a:off x="9634538" y="196056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28" name="Freeform 622"/>
            <p:cNvSpPr/>
            <p:nvPr/>
          </p:nvSpPr>
          <p:spPr bwMode="auto">
            <a:xfrm>
              <a:off x="9302751" y="196056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29" name="Freeform 623"/>
            <p:cNvSpPr/>
            <p:nvPr/>
          </p:nvSpPr>
          <p:spPr bwMode="auto">
            <a:xfrm>
              <a:off x="9634538" y="1730374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30" name="Freeform 624"/>
            <p:cNvSpPr/>
            <p:nvPr/>
          </p:nvSpPr>
          <p:spPr bwMode="auto">
            <a:xfrm>
              <a:off x="9302751" y="173037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31" name="Freeform 625"/>
            <p:cNvSpPr/>
            <p:nvPr/>
          </p:nvSpPr>
          <p:spPr bwMode="auto">
            <a:xfrm>
              <a:off x="9634538" y="1500187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32" name="Freeform 626"/>
            <p:cNvSpPr/>
            <p:nvPr/>
          </p:nvSpPr>
          <p:spPr bwMode="auto">
            <a:xfrm>
              <a:off x="9302751" y="1500187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33" name="Freeform 627"/>
            <p:cNvSpPr/>
            <p:nvPr/>
          </p:nvSpPr>
          <p:spPr bwMode="auto">
            <a:xfrm>
              <a:off x="9634538" y="2190749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34" name="Freeform 628"/>
            <p:cNvSpPr/>
            <p:nvPr/>
          </p:nvSpPr>
          <p:spPr bwMode="auto">
            <a:xfrm>
              <a:off x="9302751" y="2190749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35" name="Freeform 629"/>
            <p:cNvSpPr/>
            <p:nvPr/>
          </p:nvSpPr>
          <p:spPr bwMode="auto">
            <a:xfrm>
              <a:off x="9634538" y="196056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36" name="Freeform 630"/>
            <p:cNvSpPr/>
            <p:nvPr/>
          </p:nvSpPr>
          <p:spPr bwMode="auto">
            <a:xfrm>
              <a:off x="9302751" y="196056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37" name="Freeform 631"/>
            <p:cNvSpPr/>
            <p:nvPr/>
          </p:nvSpPr>
          <p:spPr bwMode="auto">
            <a:xfrm>
              <a:off x="9634538" y="1730374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38" name="Freeform 632"/>
            <p:cNvSpPr/>
            <p:nvPr/>
          </p:nvSpPr>
          <p:spPr bwMode="auto">
            <a:xfrm>
              <a:off x="9302751" y="173037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39" name="Freeform 633"/>
            <p:cNvSpPr/>
            <p:nvPr/>
          </p:nvSpPr>
          <p:spPr bwMode="auto">
            <a:xfrm>
              <a:off x="9634538" y="2420937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40" name="Freeform 634"/>
            <p:cNvSpPr/>
            <p:nvPr/>
          </p:nvSpPr>
          <p:spPr bwMode="auto">
            <a:xfrm>
              <a:off x="9302751" y="2420937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41" name="Freeform 635"/>
            <p:cNvSpPr/>
            <p:nvPr/>
          </p:nvSpPr>
          <p:spPr bwMode="auto">
            <a:xfrm>
              <a:off x="9634538" y="2190749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42" name="Freeform 636"/>
            <p:cNvSpPr/>
            <p:nvPr/>
          </p:nvSpPr>
          <p:spPr bwMode="auto">
            <a:xfrm>
              <a:off x="9302751" y="2190749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43" name="Freeform 637"/>
            <p:cNvSpPr/>
            <p:nvPr/>
          </p:nvSpPr>
          <p:spPr bwMode="auto">
            <a:xfrm>
              <a:off x="9634538" y="196056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44" name="Freeform 638"/>
            <p:cNvSpPr/>
            <p:nvPr/>
          </p:nvSpPr>
          <p:spPr bwMode="auto">
            <a:xfrm>
              <a:off x="9302751" y="196056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45" name="Freeform 639"/>
            <p:cNvSpPr/>
            <p:nvPr/>
          </p:nvSpPr>
          <p:spPr bwMode="auto">
            <a:xfrm>
              <a:off x="9634538" y="2651124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46" name="Freeform 640"/>
            <p:cNvSpPr/>
            <p:nvPr/>
          </p:nvSpPr>
          <p:spPr bwMode="auto">
            <a:xfrm>
              <a:off x="9302751" y="265112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47" name="Freeform 641"/>
            <p:cNvSpPr/>
            <p:nvPr/>
          </p:nvSpPr>
          <p:spPr bwMode="auto">
            <a:xfrm>
              <a:off x="9634538" y="2420937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48" name="Freeform 642"/>
            <p:cNvSpPr/>
            <p:nvPr/>
          </p:nvSpPr>
          <p:spPr bwMode="auto">
            <a:xfrm>
              <a:off x="9302751" y="2420937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49" name="Freeform 643"/>
            <p:cNvSpPr/>
            <p:nvPr/>
          </p:nvSpPr>
          <p:spPr bwMode="auto">
            <a:xfrm>
              <a:off x="9634538" y="2190749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0" name="Freeform 644"/>
            <p:cNvSpPr/>
            <p:nvPr/>
          </p:nvSpPr>
          <p:spPr bwMode="auto">
            <a:xfrm>
              <a:off x="9302751" y="2190749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1" name="Freeform 645"/>
            <p:cNvSpPr/>
            <p:nvPr/>
          </p:nvSpPr>
          <p:spPr bwMode="auto">
            <a:xfrm>
              <a:off x="9634538" y="288131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2" name="Freeform 646"/>
            <p:cNvSpPr/>
            <p:nvPr/>
          </p:nvSpPr>
          <p:spPr bwMode="auto">
            <a:xfrm>
              <a:off x="9302751" y="288131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3" name="Freeform 647"/>
            <p:cNvSpPr/>
            <p:nvPr/>
          </p:nvSpPr>
          <p:spPr bwMode="auto">
            <a:xfrm>
              <a:off x="9634538" y="2651124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4" name="Freeform 648"/>
            <p:cNvSpPr/>
            <p:nvPr/>
          </p:nvSpPr>
          <p:spPr bwMode="auto">
            <a:xfrm>
              <a:off x="9302751" y="265112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5" name="Freeform 649"/>
            <p:cNvSpPr/>
            <p:nvPr/>
          </p:nvSpPr>
          <p:spPr bwMode="auto">
            <a:xfrm>
              <a:off x="9634538" y="2420937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6" name="Freeform 650"/>
            <p:cNvSpPr/>
            <p:nvPr/>
          </p:nvSpPr>
          <p:spPr bwMode="auto">
            <a:xfrm>
              <a:off x="9302751" y="2420937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7" name="Freeform 651"/>
            <p:cNvSpPr/>
            <p:nvPr/>
          </p:nvSpPr>
          <p:spPr bwMode="auto">
            <a:xfrm>
              <a:off x="9302751" y="119062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8" name="Freeform 652"/>
            <p:cNvSpPr/>
            <p:nvPr/>
          </p:nvSpPr>
          <p:spPr bwMode="auto">
            <a:xfrm>
              <a:off x="8969376" y="119062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9" name="Freeform 653"/>
            <p:cNvSpPr/>
            <p:nvPr/>
          </p:nvSpPr>
          <p:spPr bwMode="auto">
            <a:xfrm>
              <a:off x="9302751" y="-112714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60" name="Freeform 654"/>
            <p:cNvSpPr/>
            <p:nvPr/>
          </p:nvSpPr>
          <p:spPr bwMode="auto">
            <a:xfrm>
              <a:off x="8969376" y="-112714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61" name="Freeform 655"/>
            <p:cNvSpPr/>
            <p:nvPr/>
          </p:nvSpPr>
          <p:spPr bwMode="auto">
            <a:xfrm>
              <a:off x="9302751" y="-342901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62" name="Freeform 656"/>
            <p:cNvSpPr/>
            <p:nvPr/>
          </p:nvSpPr>
          <p:spPr bwMode="auto">
            <a:xfrm>
              <a:off x="8969376" y="-342901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63" name="Freeform 657"/>
            <p:cNvSpPr/>
            <p:nvPr/>
          </p:nvSpPr>
          <p:spPr bwMode="auto">
            <a:xfrm>
              <a:off x="9302751" y="34766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64" name="Freeform 658"/>
            <p:cNvSpPr/>
            <p:nvPr/>
          </p:nvSpPr>
          <p:spPr bwMode="auto">
            <a:xfrm>
              <a:off x="8969376" y="34766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65" name="Freeform 659"/>
            <p:cNvSpPr/>
            <p:nvPr/>
          </p:nvSpPr>
          <p:spPr bwMode="auto">
            <a:xfrm>
              <a:off x="9302751" y="119062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66" name="Freeform 660"/>
            <p:cNvSpPr/>
            <p:nvPr/>
          </p:nvSpPr>
          <p:spPr bwMode="auto">
            <a:xfrm>
              <a:off x="8969376" y="119062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67" name="Freeform 661"/>
            <p:cNvSpPr/>
            <p:nvPr/>
          </p:nvSpPr>
          <p:spPr bwMode="auto">
            <a:xfrm>
              <a:off x="9302751" y="-112714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68" name="Freeform 662"/>
            <p:cNvSpPr/>
            <p:nvPr/>
          </p:nvSpPr>
          <p:spPr bwMode="auto">
            <a:xfrm>
              <a:off x="8969376" y="-112714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69" name="Freeform 663"/>
            <p:cNvSpPr/>
            <p:nvPr/>
          </p:nvSpPr>
          <p:spPr bwMode="auto">
            <a:xfrm>
              <a:off x="9302751" y="577849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70" name="Freeform 664"/>
            <p:cNvSpPr/>
            <p:nvPr/>
          </p:nvSpPr>
          <p:spPr bwMode="auto">
            <a:xfrm>
              <a:off x="8969376" y="577849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71" name="Freeform 665"/>
            <p:cNvSpPr/>
            <p:nvPr/>
          </p:nvSpPr>
          <p:spPr bwMode="auto">
            <a:xfrm>
              <a:off x="9302751" y="34766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72" name="Freeform 666"/>
            <p:cNvSpPr/>
            <p:nvPr/>
          </p:nvSpPr>
          <p:spPr bwMode="auto">
            <a:xfrm>
              <a:off x="8969376" y="34766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73" name="Freeform 667"/>
            <p:cNvSpPr/>
            <p:nvPr/>
          </p:nvSpPr>
          <p:spPr bwMode="auto">
            <a:xfrm>
              <a:off x="9302751" y="119062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74" name="Freeform 668"/>
            <p:cNvSpPr/>
            <p:nvPr/>
          </p:nvSpPr>
          <p:spPr bwMode="auto">
            <a:xfrm>
              <a:off x="8969376" y="119062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75" name="Freeform 669"/>
            <p:cNvSpPr/>
            <p:nvPr/>
          </p:nvSpPr>
          <p:spPr bwMode="auto">
            <a:xfrm>
              <a:off x="9302751" y="80962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76" name="Freeform 670"/>
            <p:cNvSpPr/>
            <p:nvPr/>
          </p:nvSpPr>
          <p:spPr bwMode="auto">
            <a:xfrm>
              <a:off x="8969376" y="809624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77" name="Freeform 671"/>
            <p:cNvSpPr/>
            <p:nvPr/>
          </p:nvSpPr>
          <p:spPr bwMode="auto">
            <a:xfrm>
              <a:off x="9302751" y="577849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78" name="Freeform 672"/>
            <p:cNvSpPr/>
            <p:nvPr/>
          </p:nvSpPr>
          <p:spPr bwMode="auto">
            <a:xfrm>
              <a:off x="8969376" y="577849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79" name="Freeform 673"/>
            <p:cNvSpPr/>
            <p:nvPr/>
          </p:nvSpPr>
          <p:spPr bwMode="auto">
            <a:xfrm>
              <a:off x="9302751" y="34766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80" name="Freeform 674"/>
            <p:cNvSpPr/>
            <p:nvPr/>
          </p:nvSpPr>
          <p:spPr bwMode="auto">
            <a:xfrm>
              <a:off x="8969376" y="34766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81" name="Freeform 675"/>
            <p:cNvSpPr/>
            <p:nvPr/>
          </p:nvSpPr>
          <p:spPr bwMode="auto">
            <a:xfrm>
              <a:off x="9302751" y="1039812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82" name="Freeform 676"/>
            <p:cNvSpPr/>
            <p:nvPr/>
          </p:nvSpPr>
          <p:spPr bwMode="auto">
            <a:xfrm>
              <a:off x="8969376" y="1039812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83" name="Freeform 677"/>
            <p:cNvSpPr/>
            <p:nvPr/>
          </p:nvSpPr>
          <p:spPr bwMode="auto">
            <a:xfrm>
              <a:off x="9302751" y="80962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84" name="Freeform 678"/>
            <p:cNvSpPr/>
            <p:nvPr/>
          </p:nvSpPr>
          <p:spPr bwMode="auto">
            <a:xfrm>
              <a:off x="8969376" y="809624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85" name="Freeform 679"/>
            <p:cNvSpPr/>
            <p:nvPr/>
          </p:nvSpPr>
          <p:spPr bwMode="auto">
            <a:xfrm>
              <a:off x="9302751" y="577849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86" name="Freeform 680"/>
            <p:cNvSpPr/>
            <p:nvPr/>
          </p:nvSpPr>
          <p:spPr bwMode="auto">
            <a:xfrm>
              <a:off x="8969376" y="577849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87" name="Freeform 681"/>
            <p:cNvSpPr/>
            <p:nvPr/>
          </p:nvSpPr>
          <p:spPr bwMode="auto">
            <a:xfrm>
              <a:off x="9302751" y="126841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88" name="Freeform 682"/>
            <p:cNvSpPr/>
            <p:nvPr/>
          </p:nvSpPr>
          <p:spPr bwMode="auto">
            <a:xfrm>
              <a:off x="8969376" y="126841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89" name="Freeform 683"/>
            <p:cNvSpPr/>
            <p:nvPr/>
          </p:nvSpPr>
          <p:spPr bwMode="auto">
            <a:xfrm>
              <a:off x="9302751" y="1039812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0" name="Freeform 684"/>
            <p:cNvSpPr/>
            <p:nvPr/>
          </p:nvSpPr>
          <p:spPr bwMode="auto">
            <a:xfrm>
              <a:off x="8969376" y="1039812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1" name="Freeform 685"/>
            <p:cNvSpPr/>
            <p:nvPr/>
          </p:nvSpPr>
          <p:spPr bwMode="auto">
            <a:xfrm>
              <a:off x="9302751" y="80962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2" name="Freeform 686"/>
            <p:cNvSpPr/>
            <p:nvPr/>
          </p:nvSpPr>
          <p:spPr bwMode="auto">
            <a:xfrm>
              <a:off x="8969376" y="809624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3" name="Freeform 687"/>
            <p:cNvSpPr/>
            <p:nvPr/>
          </p:nvSpPr>
          <p:spPr bwMode="auto">
            <a:xfrm>
              <a:off x="9302751" y="1500187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4" name="Freeform 688"/>
            <p:cNvSpPr/>
            <p:nvPr/>
          </p:nvSpPr>
          <p:spPr bwMode="auto">
            <a:xfrm>
              <a:off x="8969376" y="1500187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5" name="Freeform 689"/>
            <p:cNvSpPr/>
            <p:nvPr/>
          </p:nvSpPr>
          <p:spPr bwMode="auto">
            <a:xfrm>
              <a:off x="9302751" y="126841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6" name="Freeform 690"/>
            <p:cNvSpPr/>
            <p:nvPr/>
          </p:nvSpPr>
          <p:spPr bwMode="auto">
            <a:xfrm>
              <a:off x="8969376" y="126841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7" name="Freeform 691"/>
            <p:cNvSpPr/>
            <p:nvPr/>
          </p:nvSpPr>
          <p:spPr bwMode="auto">
            <a:xfrm>
              <a:off x="9302751" y="1039812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8" name="Freeform 692"/>
            <p:cNvSpPr/>
            <p:nvPr/>
          </p:nvSpPr>
          <p:spPr bwMode="auto">
            <a:xfrm>
              <a:off x="8969376" y="1039812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9" name="Freeform 693"/>
            <p:cNvSpPr/>
            <p:nvPr/>
          </p:nvSpPr>
          <p:spPr bwMode="auto">
            <a:xfrm>
              <a:off x="9302751" y="173037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0" name="Freeform 694"/>
            <p:cNvSpPr/>
            <p:nvPr/>
          </p:nvSpPr>
          <p:spPr bwMode="auto">
            <a:xfrm>
              <a:off x="8969376" y="1730374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1" name="Freeform 695"/>
            <p:cNvSpPr/>
            <p:nvPr/>
          </p:nvSpPr>
          <p:spPr bwMode="auto">
            <a:xfrm>
              <a:off x="9302751" y="1500187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2" name="Freeform 696"/>
            <p:cNvSpPr/>
            <p:nvPr/>
          </p:nvSpPr>
          <p:spPr bwMode="auto">
            <a:xfrm>
              <a:off x="8969376" y="1500187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3" name="Freeform 697"/>
            <p:cNvSpPr/>
            <p:nvPr/>
          </p:nvSpPr>
          <p:spPr bwMode="auto">
            <a:xfrm>
              <a:off x="9302751" y="126841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4" name="Freeform 698"/>
            <p:cNvSpPr/>
            <p:nvPr/>
          </p:nvSpPr>
          <p:spPr bwMode="auto">
            <a:xfrm>
              <a:off x="8969376" y="126841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5" name="Freeform 699"/>
            <p:cNvSpPr/>
            <p:nvPr/>
          </p:nvSpPr>
          <p:spPr bwMode="auto">
            <a:xfrm>
              <a:off x="9302751" y="196056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6" name="Freeform 700"/>
            <p:cNvSpPr/>
            <p:nvPr/>
          </p:nvSpPr>
          <p:spPr bwMode="auto">
            <a:xfrm>
              <a:off x="8969376" y="196056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7" name="Freeform 701"/>
            <p:cNvSpPr/>
            <p:nvPr/>
          </p:nvSpPr>
          <p:spPr bwMode="auto">
            <a:xfrm>
              <a:off x="9302751" y="173037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8" name="Freeform 702"/>
            <p:cNvSpPr/>
            <p:nvPr/>
          </p:nvSpPr>
          <p:spPr bwMode="auto">
            <a:xfrm>
              <a:off x="8969376" y="1730374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9" name="Freeform 703"/>
            <p:cNvSpPr/>
            <p:nvPr/>
          </p:nvSpPr>
          <p:spPr bwMode="auto">
            <a:xfrm>
              <a:off x="9302751" y="1500187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10" name="Freeform 704"/>
            <p:cNvSpPr/>
            <p:nvPr/>
          </p:nvSpPr>
          <p:spPr bwMode="auto">
            <a:xfrm>
              <a:off x="8969376" y="1500187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11" name="Freeform 705"/>
            <p:cNvSpPr/>
            <p:nvPr/>
          </p:nvSpPr>
          <p:spPr bwMode="auto">
            <a:xfrm>
              <a:off x="9302751" y="2190749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12" name="Freeform 706"/>
            <p:cNvSpPr/>
            <p:nvPr/>
          </p:nvSpPr>
          <p:spPr bwMode="auto">
            <a:xfrm>
              <a:off x="8969376" y="2190749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13" name="Freeform 707"/>
            <p:cNvSpPr/>
            <p:nvPr/>
          </p:nvSpPr>
          <p:spPr bwMode="auto">
            <a:xfrm>
              <a:off x="9302751" y="196056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14" name="Freeform 708"/>
            <p:cNvSpPr/>
            <p:nvPr/>
          </p:nvSpPr>
          <p:spPr bwMode="auto">
            <a:xfrm>
              <a:off x="8969376" y="196056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15" name="Freeform 709"/>
            <p:cNvSpPr/>
            <p:nvPr/>
          </p:nvSpPr>
          <p:spPr bwMode="auto">
            <a:xfrm>
              <a:off x="9302751" y="173037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16" name="Freeform 710"/>
            <p:cNvSpPr/>
            <p:nvPr/>
          </p:nvSpPr>
          <p:spPr bwMode="auto">
            <a:xfrm>
              <a:off x="8969376" y="1730374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17" name="Freeform 711"/>
            <p:cNvSpPr/>
            <p:nvPr/>
          </p:nvSpPr>
          <p:spPr bwMode="auto">
            <a:xfrm>
              <a:off x="9302751" y="2420937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18" name="Freeform 712"/>
            <p:cNvSpPr/>
            <p:nvPr/>
          </p:nvSpPr>
          <p:spPr bwMode="auto">
            <a:xfrm>
              <a:off x="8969376" y="2420937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19" name="Freeform 713"/>
            <p:cNvSpPr/>
            <p:nvPr/>
          </p:nvSpPr>
          <p:spPr bwMode="auto">
            <a:xfrm>
              <a:off x="9302751" y="2190749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20" name="Freeform 714"/>
            <p:cNvSpPr/>
            <p:nvPr/>
          </p:nvSpPr>
          <p:spPr bwMode="auto">
            <a:xfrm>
              <a:off x="8969376" y="2190749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21" name="Freeform 715"/>
            <p:cNvSpPr/>
            <p:nvPr/>
          </p:nvSpPr>
          <p:spPr bwMode="auto">
            <a:xfrm>
              <a:off x="9302751" y="196056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22" name="Freeform 716"/>
            <p:cNvSpPr/>
            <p:nvPr/>
          </p:nvSpPr>
          <p:spPr bwMode="auto">
            <a:xfrm>
              <a:off x="8969376" y="196056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23" name="Freeform 717"/>
            <p:cNvSpPr/>
            <p:nvPr/>
          </p:nvSpPr>
          <p:spPr bwMode="auto">
            <a:xfrm>
              <a:off x="9302751" y="265112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24" name="Freeform 718"/>
            <p:cNvSpPr/>
            <p:nvPr/>
          </p:nvSpPr>
          <p:spPr bwMode="auto">
            <a:xfrm>
              <a:off x="8969376" y="2651124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25" name="Freeform 719"/>
            <p:cNvSpPr/>
            <p:nvPr/>
          </p:nvSpPr>
          <p:spPr bwMode="auto">
            <a:xfrm>
              <a:off x="9302751" y="2420937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26" name="Freeform 720"/>
            <p:cNvSpPr/>
            <p:nvPr/>
          </p:nvSpPr>
          <p:spPr bwMode="auto">
            <a:xfrm>
              <a:off x="8969376" y="2420937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27" name="Freeform 721"/>
            <p:cNvSpPr/>
            <p:nvPr/>
          </p:nvSpPr>
          <p:spPr bwMode="auto">
            <a:xfrm>
              <a:off x="9302751" y="2190749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28" name="Freeform 722"/>
            <p:cNvSpPr/>
            <p:nvPr/>
          </p:nvSpPr>
          <p:spPr bwMode="auto">
            <a:xfrm>
              <a:off x="8969376" y="2190749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29" name="Freeform 723"/>
            <p:cNvSpPr/>
            <p:nvPr/>
          </p:nvSpPr>
          <p:spPr bwMode="auto">
            <a:xfrm>
              <a:off x="9302751" y="288131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30" name="Freeform 724"/>
            <p:cNvSpPr/>
            <p:nvPr/>
          </p:nvSpPr>
          <p:spPr bwMode="auto">
            <a:xfrm>
              <a:off x="8969376" y="288131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31" name="Freeform 725"/>
            <p:cNvSpPr/>
            <p:nvPr/>
          </p:nvSpPr>
          <p:spPr bwMode="auto">
            <a:xfrm>
              <a:off x="9302751" y="265112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32" name="Freeform 726"/>
            <p:cNvSpPr/>
            <p:nvPr/>
          </p:nvSpPr>
          <p:spPr bwMode="auto">
            <a:xfrm>
              <a:off x="8969376" y="2651124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33" name="Freeform 727"/>
            <p:cNvSpPr/>
            <p:nvPr/>
          </p:nvSpPr>
          <p:spPr bwMode="auto">
            <a:xfrm>
              <a:off x="9302751" y="2420937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34" name="Freeform 728"/>
            <p:cNvSpPr/>
            <p:nvPr/>
          </p:nvSpPr>
          <p:spPr bwMode="auto">
            <a:xfrm>
              <a:off x="8969376" y="2420937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735" name="Rectangle 729"/>
          <p:cNvSpPr>
            <a:spLocks noChangeArrowheads="1"/>
          </p:cNvSpPr>
          <p:nvPr userDrawn="1"/>
        </p:nvSpPr>
        <p:spPr bwMode="auto">
          <a:xfrm>
            <a:off x="152400" y="5540692"/>
            <a:ext cx="2627313" cy="1246188"/>
          </a:xfrm>
          <a:prstGeom prst="rect">
            <a:avLst/>
          </a:prstGeom>
          <a:noFill/>
          <a:ln w="1588" cap="flat">
            <a:solidFill>
              <a:srgbClr val="57585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736" name="组合 735"/>
          <p:cNvGrpSpPr/>
          <p:nvPr userDrawn="1"/>
        </p:nvGrpSpPr>
        <p:grpSpPr>
          <a:xfrm>
            <a:off x="569595" y="2896870"/>
            <a:ext cx="1112202" cy="800418"/>
            <a:chOff x="1209675" y="102870"/>
            <a:chExt cx="1112202" cy="800418"/>
          </a:xfrm>
        </p:grpSpPr>
        <p:sp>
          <p:nvSpPr>
            <p:cNvPr id="737" name="Freeform 1074"/>
            <p:cNvSpPr/>
            <p:nvPr/>
          </p:nvSpPr>
          <p:spPr bwMode="auto">
            <a:xfrm>
              <a:off x="1209675" y="133350"/>
              <a:ext cx="752475" cy="769938"/>
            </a:xfrm>
            <a:custGeom>
              <a:avLst/>
              <a:gdLst>
                <a:gd name="T0" fmla="*/ 474 w 474"/>
                <a:gd name="T1" fmla="*/ 485 h 485"/>
                <a:gd name="T2" fmla="*/ 0 w 474"/>
                <a:gd name="T3" fmla="*/ 307 h 485"/>
                <a:gd name="T4" fmla="*/ 397 w 474"/>
                <a:gd name="T5" fmla="*/ 0 h 485"/>
                <a:gd name="T6" fmla="*/ 474 w 474"/>
                <a:gd name="T7" fmla="*/ 48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4" h="485">
                  <a:moveTo>
                    <a:pt x="474" y="485"/>
                  </a:moveTo>
                  <a:lnTo>
                    <a:pt x="0" y="307"/>
                  </a:lnTo>
                  <a:lnTo>
                    <a:pt x="397" y="0"/>
                  </a:lnTo>
                  <a:lnTo>
                    <a:pt x="474" y="485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38" name="Freeform 1075"/>
            <p:cNvSpPr/>
            <p:nvPr/>
          </p:nvSpPr>
          <p:spPr bwMode="auto">
            <a:xfrm>
              <a:off x="1569402" y="102870"/>
              <a:ext cx="752475" cy="769938"/>
            </a:xfrm>
            <a:custGeom>
              <a:avLst/>
              <a:gdLst>
                <a:gd name="T0" fmla="*/ 474 w 474"/>
                <a:gd name="T1" fmla="*/ 485 h 485"/>
                <a:gd name="T2" fmla="*/ 0 w 474"/>
                <a:gd name="T3" fmla="*/ 307 h 485"/>
                <a:gd name="T4" fmla="*/ 396 w 474"/>
                <a:gd name="T5" fmla="*/ 0 h 485"/>
                <a:gd name="T6" fmla="*/ 474 w 474"/>
                <a:gd name="T7" fmla="*/ 48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4" h="485">
                  <a:moveTo>
                    <a:pt x="474" y="485"/>
                  </a:moveTo>
                  <a:lnTo>
                    <a:pt x="0" y="307"/>
                  </a:lnTo>
                  <a:lnTo>
                    <a:pt x="396" y="0"/>
                  </a:lnTo>
                  <a:lnTo>
                    <a:pt x="474" y="485"/>
                  </a:lnTo>
                  <a:close/>
                </a:path>
              </a:pathLst>
            </a:custGeom>
            <a:noFill/>
            <a:ln w="1588" cap="flat">
              <a:solidFill>
                <a:srgbClr val="1D1D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815" name="组合 814"/>
          <p:cNvGrpSpPr/>
          <p:nvPr userDrawn="1"/>
        </p:nvGrpSpPr>
        <p:grpSpPr>
          <a:xfrm>
            <a:off x="4032288" y="1009258"/>
            <a:ext cx="4025902" cy="4745041"/>
            <a:chOff x="3826805" y="1214741"/>
            <a:chExt cx="4025902" cy="4745041"/>
          </a:xfrm>
        </p:grpSpPr>
        <p:sp>
          <p:nvSpPr>
            <p:cNvPr id="792" name="Freeform 25"/>
            <p:cNvSpPr/>
            <p:nvPr userDrawn="1"/>
          </p:nvSpPr>
          <p:spPr bwMode="auto">
            <a:xfrm>
              <a:off x="5507968" y="1965629"/>
              <a:ext cx="2338389" cy="3929065"/>
            </a:xfrm>
            <a:custGeom>
              <a:avLst/>
              <a:gdLst>
                <a:gd name="T0" fmla="*/ 450 w 622"/>
                <a:gd name="T1" fmla="*/ 80 h 1045"/>
                <a:gd name="T2" fmla="*/ 528 w 622"/>
                <a:gd name="T3" fmla="*/ 490 h 1045"/>
                <a:gd name="T4" fmla="*/ 622 w 622"/>
                <a:gd name="T5" fmla="*/ 1045 h 1045"/>
                <a:gd name="T6" fmla="*/ 0 w 622"/>
                <a:gd name="T7" fmla="*/ 906 h 1045"/>
                <a:gd name="T8" fmla="*/ 133 w 622"/>
                <a:gd name="T9" fmla="*/ 0 h 1045"/>
                <a:gd name="T10" fmla="*/ 450 w 622"/>
                <a:gd name="T11" fmla="*/ 80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2" h="1045">
                  <a:moveTo>
                    <a:pt x="450" y="80"/>
                  </a:moveTo>
                  <a:cubicBezTo>
                    <a:pt x="450" y="80"/>
                    <a:pt x="515" y="343"/>
                    <a:pt x="528" y="490"/>
                  </a:cubicBezTo>
                  <a:cubicBezTo>
                    <a:pt x="541" y="637"/>
                    <a:pt x="622" y="1045"/>
                    <a:pt x="622" y="1045"/>
                  </a:cubicBezTo>
                  <a:cubicBezTo>
                    <a:pt x="0" y="906"/>
                    <a:pt x="0" y="906"/>
                    <a:pt x="0" y="906"/>
                  </a:cubicBezTo>
                  <a:cubicBezTo>
                    <a:pt x="133" y="0"/>
                    <a:pt x="133" y="0"/>
                    <a:pt x="133" y="0"/>
                  </a:cubicBezTo>
                  <a:lnTo>
                    <a:pt x="450" y="8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93" name="Oval 26"/>
            <p:cNvSpPr>
              <a:spLocks noChangeArrowheads="1"/>
            </p:cNvSpPr>
            <p:nvPr userDrawn="1"/>
          </p:nvSpPr>
          <p:spPr bwMode="auto">
            <a:xfrm>
              <a:off x="3826805" y="1929117"/>
              <a:ext cx="4025902" cy="4030665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94" name="Oval 27"/>
            <p:cNvSpPr>
              <a:spLocks noChangeArrowheads="1"/>
            </p:cNvSpPr>
            <p:nvPr userDrawn="1"/>
          </p:nvSpPr>
          <p:spPr bwMode="auto">
            <a:xfrm>
              <a:off x="4090330" y="2191054"/>
              <a:ext cx="3500439" cy="350520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02" name="Freeform 35"/>
            <p:cNvSpPr/>
            <p:nvPr userDrawn="1"/>
          </p:nvSpPr>
          <p:spPr bwMode="auto">
            <a:xfrm>
              <a:off x="4301468" y="2191054"/>
              <a:ext cx="2830514" cy="3305177"/>
            </a:xfrm>
            <a:custGeom>
              <a:avLst/>
              <a:gdLst>
                <a:gd name="T0" fmla="*/ 500 w 753"/>
                <a:gd name="T1" fmla="*/ 879 h 879"/>
                <a:gd name="T2" fmla="*/ 753 w 753"/>
                <a:gd name="T3" fmla="*/ 705 h 879"/>
                <a:gd name="T4" fmla="*/ 704 w 753"/>
                <a:gd name="T5" fmla="*/ 105 h 879"/>
                <a:gd name="T6" fmla="*/ 410 w 753"/>
                <a:gd name="T7" fmla="*/ 0 h 879"/>
                <a:gd name="T8" fmla="*/ 0 w 753"/>
                <a:gd name="T9" fmla="*/ 245 h 879"/>
                <a:gd name="T10" fmla="*/ 105 w 753"/>
                <a:gd name="T11" fmla="*/ 687 h 879"/>
                <a:gd name="T12" fmla="*/ 500 w 753"/>
                <a:gd name="T13" fmla="*/ 879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3" h="879">
                  <a:moveTo>
                    <a:pt x="500" y="879"/>
                  </a:moveTo>
                  <a:cubicBezTo>
                    <a:pt x="753" y="705"/>
                    <a:pt x="753" y="705"/>
                    <a:pt x="753" y="705"/>
                  </a:cubicBezTo>
                  <a:cubicBezTo>
                    <a:pt x="753" y="705"/>
                    <a:pt x="659" y="287"/>
                    <a:pt x="704" y="105"/>
                  </a:cubicBezTo>
                  <a:cubicBezTo>
                    <a:pt x="624" y="40"/>
                    <a:pt x="522" y="0"/>
                    <a:pt x="410" y="0"/>
                  </a:cubicBezTo>
                  <a:cubicBezTo>
                    <a:pt x="233" y="0"/>
                    <a:pt x="79" y="99"/>
                    <a:pt x="0" y="245"/>
                  </a:cubicBezTo>
                  <a:cubicBezTo>
                    <a:pt x="105" y="687"/>
                    <a:pt x="105" y="687"/>
                    <a:pt x="105" y="687"/>
                  </a:cubicBezTo>
                  <a:lnTo>
                    <a:pt x="500" y="87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03" name="Freeform 36"/>
            <p:cNvSpPr/>
            <p:nvPr userDrawn="1"/>
          </p:nvSpPr>
          <p:spPr bwMode="auto">
            <a:xfrm>
              <a:off x="4136368" y="1214741"/>
              <a:ext cx="3051176" cy="4056065"/>
            </a:xfrm>
            <a:custGeom>
              <a:avLst/>
              <a:gdLst>
                <a:gd name="T0" fmla="*/ 0 w 812"/>
                <a:gd name="T1" fmla="*/ 356 h 1079"/>
                <a:gd name="T2" fmla="*/ 147 w 812"/>
                <a:gd name="T3" fmla="*/ 950 h 1079"/>
                <a:gd name="T4" fmla="*/ 509 w 812"/>
                <a:gd name="T5" fmla="*/ 1079 h 1079"/>
                <a:gd name="T6" fmla="*/ 736 w 812"/>
                <a:gd name="T7" fmla="*/ 907 h 1079"/>
                <a:gd name="T8" fmla="*/ 812 w 812"/>
                <a:gd name="T9" fmla="*/ 288 h 1079"/>
                <a:gd name="T10" fmla="*/ 0 w 812"/>
                <a:gd name="T11" fmla="*/ 356 h 1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2" h="1079">
                  <a:moveTo>
                    <a:pt x="0" y="356"/>
                  </a:moveTo>
                  <a:cubicBezTo>
                    <a:pt x="147" y="950"/>
                    <a:pt x="147" y="950"/>
                    <a:pt x="147" y="950"/>
                  </a:cubicBezTo>
                  <a:cubicBezTo>
                    <a:pt x="509" y="1079"/>
                    <a:pt x="509" y="1079"/>
                    <a:pt x="509" y="1079"/>
                  </a:cubicBezTo>
                  <a:cubicBezTo>
                    <a:pt x="736" y="907"/>
                    <a:pt x="736" y="907"/>
                    <a:pt x="736" y="907"/>
                  </a:cubicBezTo>
                  <a:cubicBezTo>
                    <a:pt x="736" y="907"/>
                    <a:pt x="646" y="285"/>
                    <a:pt x="812" y="288"/>
                  </a:cubicBezTo>
                  <a:cubicBezTo>
                    <a:pt x="812" y="288"/>
                    <a:pt x="403" y="0"/>
                    <a:pt x="0" y="35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819" name="组合 818"/>
          <p:cNvGrpSpPr/>
          <p:nvPr userDrawn="1"/>
        </p:nvGrpSpPr>
        <p:grpSpPr>
          <a:xfrm>
            <a:off x="3902951" y="4274655"/>
            <a:ext cx="1739900" cy="1597026"/>
            <a:chOff x="3707743" y="4500868"/>
            <a:chExt cx="1739900" cy="1597026"/>
          </a:xfrm>
        </p:grpSpPr>
        <p:sp>
          <p:nvSpPr>
            <p:cNvPr id="795" name="Freeform 28"/>
            <p:cNvSpPr/>
            <p:nvPr userDrawn="1"/>
          </p:nvSpPr>
          <p:spPr bwMode="auto">
            <a:xfrm>
              <a:off x="4826931" y="5432731"/>
              <a:ext cx="365125" cy="338138"/>
            </a:xfrm>
            <a:custGeom>
              <a:avLst/>
              <a:gdLst>
                <a:gd name="T0" fmla="*/ 24 w 97"/>
                <a:gd name="T1" fmla="*/ 0 h 90"/>
                <a:gd name="T2" fmla="*/ 0 w 97"/>
                <a:gd name="T3" fmla="*/ 67 h 90"/>
                <a:gd name="T4" fmla="*/ 46 w 97"/>
                <a:gd name="T5" fmla="*/ 90 h 90"/>
                <a:gd name="T6" fmla="*/ 97 w 97"/>
                <a:gd name="T7" fmla="*/ 36 h 90"/>
                <a:gd name="T8" fmla="*/ 24 w 9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0">
                  <a:moveTo>
                    <a:pt x="24" y="0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15" y="75"/>
                    <a:pt x="30" y="83"/>
                    <a:pt x="46" y="90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72" y="26"/>
                    <a:pt x="47" y="14"/>
                    <a:pt x="24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96" name="Freeform 29"/>
            <p:cNvSpPr/>
            <p:nvPr userDrawn="1"/>
          </p:nvSpPr>
          <p:spPr bwMode="auto">
            <a:xfrm>
              <a:off x="4917418" y="5286681"/>
              <a:ext cx="530225" cy="280988"/>
            </a:xfrm>
            <a:custGeom>
              <a:avLst/>
              <a:gdLst>
                <a:gd name="T0" fmla="*/ 14 w 141"/>
                <a:gd name="T1" fmla="*/ 0 h 75"/>
                <a:gd name="T2" fmla="*/ 0 w 141"/>
                <a:gd name="T3" fmla="*/ 39 h 75"/>
                <a:gd name="T4" fmla="*/ 73 w 141"/>
                <a:gd name="T5" fmla="*/ 75 h 75"/>
                <a:gd name="T6" fmla="*/ 141 w 141"/>
                <a:gd name="T7" fmla="*/ 4 h 75"/>
                <a:gd name="T8" fmla="*/ 14 w 141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75">
                  <a:moveTo>
                    <a:pt x="14" y="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23" y="53"/>
                    <a:pt x="48" y="65"/>
                    <a:pt x="73" y="75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CC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97" name="Freeform 30"/>
            <p:cNvSpPr/>
            <p:nvPr userDrawn="1"/>
          </p:nvSpPr>
          <p:spPr bwMode="auto">
            <a:xfrm>
              <a:off x="4150655" y="4770744"/>
              <a:ext cx="376238" cy="492125"/>
            </a:xfrm>
            <a:custGeom>
              <a:avLst/>
              <a:gdLst>
                <a:gd name="T0" fmla="*/ 39 w 100"/>
                <a:gd name="T1" fmla="*/ 0 h 131"/>
                <a:gd name="T2" fmla="*/ 0 w 100"/>
                <a:gd name="T3" fmla="*/ 71 h 131"/>
                <a:gd name="T4" fmla="*/ 46 w 100"/>
                <a:gd name="T5" fmla="*/ 131 h 131"/>
                <a:gd name="T6" fmla="*/ 100 w 100"/>
                <a:gd name="T7" fmla="*/ 88 h 131"/>
                <a:gd name="T8" fmla="*/ 39 w 100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1">
                  <a:moveTo>
                    <a:pt x="39" y="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14" y="92"/>
                    <a:pt x="29" y="112"/>
                    <a:pt x="46" y="131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77" y="61"/>
                    <a:pt x="56" y="32"/>
                    <a:pt x="39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98" name="Freeform 31"/>
            <p:cNvSpPr/>
            <p:nvPr userDrawn="1"/>
          </p:nvSpPr>
          <p:spPr bwMode="auto">
            <a:xfrm>
              <a:off x="4296705" y="4500868"/>
              <a:ext cx="425450" cy="601663"/>
            </a:xfrm>
            <a:custGeom>
              <a:avLst/>
              <a:gdLst>
                <a:gd name="T0" fmla="*/ 41 w 113"/>
                <a:gd name="T1" fmla="*/ 0 h 160"/>
                <a:gd name="T2" fmla="*/ 0 w 113"/>
                <a:gd name="T3" fmla="*/ 72 h 160"/>
                <a:gd name="T4" fmla="*/ 61 w 113"/>
                <a:gd name="T5" fmla="*/ 160 h 160"/>
                <a:gd name="T6" fmla="*/ 113 w 113"/>
                <a:gd name="T7" fmla="*/ 119 h 160"/>
                <a:gd name="T8" fmla="*/ 41 w 113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60">
                  <a:moveTo>
                    <a:pt x="41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17" y="104"/>
                    <a:pt x="38" y="133"/>
                    <a:pt x="61" y="160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CC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00" name="Freeform 33"/>
            <p:cNvSpPr/>
            <p:nvPr userDrawn="1"/>
          </p:nvSpPr>
          <p:spPr bwMode="auto">
            <a:xfrm>
              <a:off x="4661831" y="5037444"/>
              <a:ext cx="360363" cy="285750"/>
            </a:xfrm>
            <a:custGeom>
              <a:avLst/>
              <a:gdLst>
                <a:gd name="T0" fmla="*/ 40 w 96"/>
                <a:gd name="T1" fmla="*/ 0 h 76"/>
                <a:gd name="T2" fmla="*/ 0 w 96"/>
                <a:gd name="T3" fmla="*/ 53 h 76"/>
                <a:gd name="T4" fmla="*/ 27 w 96"/>
                <a:gd name="T5" fmla="*/ 76 h 76"/>
                <a:gd name="T6" fmla="*/ 96 w 96"/>
                <a:gd name="T7" fmla="*/ 23 h 76"/>
                <a:gd name="T8" fmla="*/ 40 w 96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76">
                  <a:moveTo>
                    <a:pt x="40" y="0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" y="61"/>
                    <a:pt x="18" y="68"/>
                    <a:pt x="27" y="76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CC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816" name="组合 815"/>
            <p:cNvGrpSpPr/>
            <p:nvPr userDrawn="1"/>
          </p:nvGrpSpPr>
          <p:grpSpPr>
            <a:xfrm>
              <a:off x="3707743" y="4504043"/>
              <a:ext cx="1685926" cy="1593851"/>
              <a:chOff x="3707743" y="4504043"/>
              <a:chExt cx="1685926" cy="1593851"/>
            </a:xfrm>
          </p:grpSpPr>
          <p:sp>
            <p:nvSpPr>
              <p:cNvPr id="799" name="Freeform 32"/>
              <p:cNvSpPr/>
              <p:nvPr userDrawn="1"/>
            </p:nvSpPr>
            <p:spPr bwMode="auto">
              <a:xfrm>
                <a:off x="4504668" y="5237469"/>
                <a:ext cx="258763" cy="247650"/>
              </a:xfrm>
              <a:custGeom>
                <a:avLst/>
                <a:gdLst>
                  <a:gd name="T0" fmla="*/ 42 w 69"/>
                  <a:gd name="T1" fmla="*/ 0 h 66"/>
                  <a:gd name="T2" fmla="*/ 0 w 69"/>
                  <a:gd name="T3" fmla="*/ 56 h 66"/>
                  <a:gd name="T4" fmla="*/ 12 w 69"/>
                  <a:gd name="T5" fmla="*/ 66 h 66"/>
                  <a:gd name="T6" fmla="*/ 69 w 69"/>
                  <a:gd name="T7" fmla="*/ 23 h 66"/>
                  <a:gd name="T8" fmla="*/ 42 w 69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66">
                    <a:moveTo>
                      <a:pt x="42" y="0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4" y="59"/>
                      <a:pt x="8" y="63"/>
                      <a:pt x="12" y="66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0" y="15"/>
                      <a:pt x="51" y="8"/>
                      <a:pt x="42" y="0"/>
                    </a:cubicBezTo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807" name="Freeform 40"/>
              <p:cNvSpPr/>
              <p:nvPr userDrawn="1"/>
            </p:nvSpPr>
            <p:spPr bwMode="auto">
              <a:xfrm>
                <a:off x="4614206" y="5267631"/>
                <a:ext cx="779463" cy="830263"/>
              </a:xfrm>
              <a:custGeom>
                <a:avLst/>
                <a:gdLst>
                  <a:gd name="T0" fmla="*/ 0 w 491"/>
                  <a:gd name="T1" fmla="*/ 523 h 523"/>
                  <a:gd name="T2" fmla="*/ 190 w 491"/>
                  <a:gd name="T3" fmla="*/ 0 h 523"/>
                  <a:gd name="T4" fmla="*/ 491 w 491"/>
                  <a:gd name="T5" fmla="*/ 12 h 523"/>
                  <a:gd name="T6" fmla="*/ 0 w 491"/>
                  <a:gd name="T7" fmla="*/ 523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91" h="523">
                    <a:moveTo>
                      <a:pt x="0" y="523"/>
                    </a:moveTo>
                    <a:lnTo>
                      <a:pt x="190" y="0"/>
                    </a:lnTo>
                    <a:lnTo>
                      <a:pt x="491" y="12"/>
                    </a:lnTo>
                    <a:lnTo>
                      <a:pt x="0" y="523"/>
                    </a:lnTo>
                    <a:close/>
                  </a:path>
                </a:pathLst>
              </a:custGeom>
              <a:solidFill>
                <a:srgbClr val="F4D0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808" name="Freeform 41"/>
              <p:cNvSpPr/>
              <p:nvPr userDrawn="1"/>
            </p:nvSpPr>
            <p:spPr bwMode="auto">
              <a:xfrm>
                <a:off x="3707743" y="4504043"/>
                <a:ext cx="939800" cy="1195388"/>
              </a:xfrm>
              <a:custGeom>
                <a:avLst/>
                <a:gdLst>
                  <a:gd name="T0" fmla="*/ 0 w 592"/>
                  <a:gd name="T1" fmla="*/ 753 h 753"/>
                  <a:gd name="T2" fmla="*/ 592 w 592"/>
                  <a:gd name="T3" fmla="*/ 282 h 753"/>
                  <a:gd name="T4" fmla="*/ 421 w 592"/>
                  <a:gd name="T5" fmla="*/ 0 h 753"/>
                  <a:gd name="T6" fmla="*/ 0 w 592"/>
                  <a:gd name="T7" fmla="*/ 753 h 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2" h="753">
                    <a:moveTo>
                      <a:pt x="0" y="753"/>
                    </a:moveTo>
                    <a:lnTo>
                      <a:pt x="592" y="282"/>
                    </a:lnTo>
                    <a:lnTo>
                      <a:pt x="421" y="0"/>
                    </a:lnTo>
                    <a:lnTo>
                      <a:pt x="0" y="753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809" name="Freeform 42"/>
            <p:cNvSpPr/>
            <p:nvPr userDrawn="1"/>
          </p:nvSpPr>
          <p:spPr bwMode="auto">
            <a:xfrm>
              <a:off x="4293530" y="5032681"/>
              <a:ext cx="654050" cy="585788"/>
            </a:xfrm>
            <a:custGeom>
              <a:avLst/>
              <a:gdLst>
                <a:gd name="T0" fmla="*/ 0 w 412"/>
                <a:gd name="T1" fmla="*/ 369 h 369"/>
                <a:gd name="T2" fmla="*/ 412 w 412"/>
                <a:gd name="T3" fmla="*/ 56 h 369"/>
                <a:gd name="T4" fmla="*/ 279 w 412"/>
                <a:gd name="T5" fmla="*/ 0 h 369"/>
                <a:gd name="T6" fmla="*/ 0 w 412"/>
                <a:gd name="T7" fmla="*/ 36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" h="369">
                  <a:moveTo>
                    <a:pt x="0" y="369"/>
                  </a:moveTo>
                  <a:lnTo>
                    <a:pt x="412" y="56"/>
                  </a:lnTo>
                  <a:lnTo>
                    <a:pt x="279" y="0"/>
                  </a:lnTo>
                  <a:lnTo>
                    <a:pt x="0" y="36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806" name="Freeform 39"/>
          <p:cNvSpPr/>
          <p:nvPr userDrawn="1"/>
        </p:nvSpPr>
        <p:spPr bwMode="auto">
          <a:xfrm>
            <a:off x="3422117" y="1591210"/>
            <a:ext cx="717550" cy="965201"/>
          </a:xfrm>
          <a:custGeom>
            <a:avLst/>
            <a:gdLst>
              <a:gd name="T0" fmla="*/ 452 w 452"/>
              <a:gd name="T1" fmla="*/ 608 h 608"/>
              <a:gd name="T2" fmla="*/ 0 w 452"/>
              <a:gd name="T3" fmla="*/ 286 h 608"/>
              <a:gd name="T4" fmla="*/ 87 w 452"/>
              <a:gd name="T5" fmla="*/ 0 h 608"/>
              <a:gd name="T6" fmla="*/ 452 w 452"/>
              <a:gd name="T7" fmla="*/ 608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2" h="608">
                <a:moveTo>
                  <a:pt x="452" y="608"/>
                </a:moveTo>
                <a:lnTo>
                  <a:pt x="0" y="286"/>
                </a:lnTo>
                <a:lnTo>
                  <a:pt x="87" y="0"/>
                </a:lnTo>
                <a:lnTo>
                  <a:pt x="452" y="60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810" name="Freeform 43"/>
          <p:cNvSpPr/>
          <p:nvPr userDrawn="1"/>
        </p:nvSpPr>
        <p:spPr bwMode="auto">
          <a:xfrm>
            <a:off x="4060292" y="1549935"/>
            <a:ext cx="315913" cy="544513"/>
          </a:xfrm>
          <a:custGeom>
            <a:avLst/>
            <a:gdLst>
              <a:gd name="T0" fmla="*/ 57 w 199"/>
              <a:gd name="T1" fmla="*/ 343 h 343"/>
              <a:gd name="T2" fmla="*/ 0 w 199"/>
              <a:gd name="T3" fmla="*/ 161 h 343"/>
              <a:gd name="T4" fmla="*/ 199 w 199"/>
              <a:gd name="T5" fmla="*/ 0 h 343"/>
              <a:gd name="T6" fmla="*/ 57 w 199"/>
              <a:gd name="T7" fmla="*/ 343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9" h="343">
                <a:moveTo>
                  <a:pt x="57" y="343"/>
                </a:moveTo>
                <a:lnTo>
                  <a:pt x="0" y="161"/>
                </a:lnTo>
                <a:lnTo>
                  <a:pt x="199" y="0"/>
                </a:lnTo>
                <a:lnTo>
                  <a:pt x="57" y="343"/>
                </a:lnTo>
                <a:close/>
              </a:path>
            </a:pathLst>
          </a:custGeom>
          <a:solidFill>
            <a:srgbClr val="FFB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811" name="Freeform 44"/>
          <p:cNvSpPr/>
          <p:nvPr userDrawn="1"/>
        </p:nvSpPr>
        <p:spPr bwMode="auto">
          <a:xfrm>
            <a:off x="4474630" y="1481673"/>
            <a:ext cx="635000" cy="420688"/>
          </a:xfrm>
          <a:custGeom>
            <a:avLst/>
            <a:gdLst>
              <a:gd name="T0" fmla="*/ 0 w 400"/>
              <a:gd name="T1" fmla="*/ 265 h 265"/>
              <a:gd name="T2" fmla="*/ 78 w 400"/>
              <a:gd name="T3" fmla="*/ 0 h 265"/>
              <a:gd name="T4" fmla="*/ 400 w 400"/>
              <a:gd name="T5" fmla="*/ 116 h 265"/>
              <a:gd name="T6" fmla="*/ 0 w 400"/>
              <a:gd name="T7" fmla="*/ 265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0" h="265">
                <a:moveTo>
                  <a:pt x="0" y="265"/>
                </a:moveTo>
                <a:lnTo>
                  <a:pt x="78" y="0"/>
                </a:lnTo>
                <a:lnTo>
                  <a:pt x="400" y="116"/>
                </a:lnTo>
                <a:lnTo>
                  <a:pt x="0" y="265"/>
                </a:lnTo>
                <a:close/>
              </a:path>
            </a:pathLst>
          </a:custGeom>
          <a:solidFill>
            <a:srgbClr val="DF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812" name="Freeform 45"/>
          <p:cNvSpPr/>
          <p:nvPr userDrawn="1"/>
        </p:nvSpPr>
        <p:spPr bwMode="auto">
          <a:xfrm>
            <a:off x="7560731" y="2121436"/>
            <a:ext cx="368300" cy="473075"/>
          </a:xfrm>
          <a:custGeom>
            <a:avLst/>
            <a:gdLst>
              <a:gd name="T0" fmla="*/ 0 w 232"/>
              <a:gd name="T1" fmla="*/ 0 h 298"/>
              <a:gd name="T2" fmla="*/ 232 w 232"/>
              <a:gd name="T3" fmla="*/ 298 h 298"/>
              <a:gd name="T4" fmla="*/ 232 w 232"/>
              <a:gd name="T5" fmla="*/ 38 h 298"/>
              <a:gd name="T6" fmla="*/ 0 w 232"/>
              <a:gd name="T7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2" h="298">
                <a:moveTo>
                  <a:pt x="0" y="0"/>
                </a:moveTo>
                <a:lnTo>
                  <a:pt x="232" y="298"/>
                </a:lnTo>
                <a:lnTo>
                  <a:pt x="232" y="38"/>
                </a:lnTo>
                <a:lnTo>
                  <a:pt x="0" y="0"/>
                </a:lnTo>
                <a:close/>
              </a:path>
            </a:pathLst>
          </a:custGeom>
          <a:solidFill>
            <a:srgbClr val="F4D0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10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9" grpId="0" animBg="1"/>
      <p:bldP spid="7" grpId="0" animBg="1"/>
      <p:bldP spid="26" grpId="0" animBg="1"/>
      <p:bldP spid="735" grpId="0" animBg="1"/>
      <p:bldP spid="806" grpId="0" animBg="1"/>
      <p:bldP spid="810" grpId="0" animBg="1"/>
      <p:bldP spid="811" grpId="0" animBg="1"/>
      <p:bldP spid="812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ABF56-8C22-4F94-8B09-0C1649F54C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6556-C5D2-4733-9411-F0338EF98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drape"/>
      </p:transition>
    </mc:Choice>
    <mc:Fallback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2pPr>
            <a:lvl3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3pPr>
            <a:lvl4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4pPr>
            <a:lvl5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ABF56-8C22-4F94-8B09-0C1649F54C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6556-C5D2-4733-9411-F0338EF98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drape"/>
      </p:transition>
    </mc:Choice>
    <mc:Fallback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2pPr>
            <a:lvl3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3pPr>
            <a:lvl4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4pPr>
            <a:lvl5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ABF56-8C22-4F94-8B09-0C1649F54C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6556-C5D2-4733-9411-F0338EF98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drape"/>
      </p:transition>
    </mc:Choice>
    <mc:Fallback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2pPr>
            <a:lvl3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3pPr>
            <a:lvl4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4pPr>
            <a:lvl5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ABF56-8C22-4F94-8B09-0C1649F54C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6556-C5D2-4733-9411-F0338EF986D8}" type="slidenum">
              <a:rPr lang="zh-CN" altLang="en-US" smtClean="0"/>
            </a:fld>
            <a:endParaRPr lang="zh-CN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653704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drape"/>
      </p:transition>
    </mc:Choice>
    <mc:Fallback>
      <p:transition spd="slow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ABF56-8C22-4F94-8B09-0C1649F54C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6556-C5D2-4733-9411-F0338EF98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drape"/>
      </p:transition>
    </mc:Choice>
    <mc:Fallback>
      <p:transition spd="slow" advClick="0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29"/>
          <p:cNvSpPr>
            <a:spLocks noChangeArrowheads="1"/>
          </p:cNvSpPr>
          <p:nvPr userDrawn="1"/>
        </p:nvSpPr>
        <p:spPr bwMode="auto">
          <a:xfrm>
            <a:off x="2969232" y="2653655"/>
            <a:ext cx="5157626" cy="12461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88" cap="flat">
            <a:solidFill>
              <a:srgbClr val="575857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" name="Freeform 6"/>
          <p:cNvSpPr/>
          <p:nvPr userDrawn="1"/>
        </p:nvSpPr>
        <p:spPr bwMode="auto">
          <a:xfrm>
            <a:off x="0" y="0"/>
            <a:ext cx="2581275" cy="2269338"/>
          </a:xfrm>
          <a:custGeom>
            <a:avLst/>
            <a:gdLst>
              <a:gd name="T0" fmla="*/ 3812 w 3812"/>
              <a:gd name="T1" fmla="*/ 919 h 3367"/>
              <a:gd name="T2" fmla="*/ 1493 w 3812"/>
              <a:gd name="T3" fmla="*/ 3367 h 3367"/>
              <a:gd name="T4" fmla="*/ 0 w 3812"/>
              <a:gd name="T5" fmla="*/ 2792 h 3367"/>
              <a:gd name="T6" fmla="*/ 0 w 3812"/>
              <a:gd name="T7" fmla="*/ 0 h 3367"/>
              <a:gd name="T8" fmla="*/ 3643 w 3812"/>
              <a:gd name="T9" fmla="*/ 0 h 3367"/>
              <a:gd name="T10" fmla="*/ 3812 w 3812"/>
              <a:gd name="T11" fmla="*/ 919 h 3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12" h="3367">
                <a:moveTo>
                  <a:pt x="3812" y="919"/>
                </a:moveTo>
                <a:cubicBezTo>
                  <a:pt x="3812" y="2271"/>
                  <a:pt x="2774" y="3367"/>
                  <a:pt x="1493" y="3367"/>
                </a:cubicBezTo>
                <a:cubicBezTo>
                  <a:pt x="924" y="3367"/>
                  <a:pt x="403" y="3151"/>
                  <a:pt x="0" y="2792"/>
                </a:cubicBezTo>
                <a:cubicBezTo>
                  <a:pt x="0" y="0"/>
                  <a:pt x="0" y="0"/>
                  <a:pt x="0" y="0"/>
                </a:cubicBezTo>
                <a:cubicBezTo>
                  <a:pt x="3643" y="0"/>
                  <a:pt x="3643" y="0"/>
                  <a:pt x="3643" y="0"/>
                </a:cubicBezTo>
                <a:cubicBezTo>
                  <a:pt x="3752" y="284"/>
                  <a:pt x="3812" y="594"/>
                  <a:pt x="3812" y="919"/>
                </a:cubicBezTo>
                <a:close/>
              </a:path>
            </a:pathLst>
          </a:custGeom>
          <a:solidFill>
            <a:srgbClr val="F4D0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1" name="Freeform 5"/>
          <p:cNvSpPr/>
          <p:nvPr userDrawn="1"/>
        </p:nvSpPr>
        <p:spPr bwMode="auto">
          <a:xfrm>
            <a:off x="9218737" y="4604543"/>
            <a:ext cx="3127375" cy="2253457"/>
          </a:xfrm>
          <a:custGeom>
            <a:avLst/>
            <a:gdLst>
              <a:gd name="T0" fmla="*/ 1970 w 1970"/>
              <a:gd name="T1" fmla="*/ 0 h 1419"/>
              <a:gd name="T2" fmla="*/ 1970 w 1970"/>
              <a:gd name="T3" fmla="*/ 1296 h 1419"/>
              <a:gd name="T4" fmla="*/ 1903 w 1970"/>
              <a:gd name="T5" fmla="*/ 1419 h 1419"/>
              <a:gd name="T6" fmla="*/ 986 w 1970"/>
              <a:gd name="T7" fmla="*/ 1419 h 1419"/>
              <a:gd name="T8" fmla="*/ 0 w 1970"/>
              <a:gd name="T9" fmla="*/ 136 h 1419"/>
              <a:gd name="T10" fmla="*/ 1970 w 1970"/>
              <a:gd name="T11" fmla="*/ 0 h 1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70" h="1419">
                <a:moveTo>
                  <a:pt x="1970" y="0"/>
                </a:moveTo>
                <a:lnTo>
                  <a:pt x="1970" y="1296"/>
                </a:lnTo>
                <a:lnTo>
                  <a:pt x="1903" y="1419"/>
                </a:lnTo>
                <a:lnTo>
                  <a:pt x="986" y="1419"/>
                </a:lnTo>
                <a:lnTo>
                  <a:pt x="0" y="136"/>
                </a:lnTo>
                <a:lnTo>
                  <a:pt x="1970" y="0"/>
                </a:lnTo>
                <a:close/>
              </a:path>
            </a:pathLst>
          </a:custGeom>
          <a:solidFill>
            <a:srgbClr val="DF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692150" y="179294"/>
            <a:ext cx="588963" cy="1475308"/>
            <a:chOff x="2673350" y="1020292"/>
            <a:chExt cx="588963" cy="1475308"/>
          </a:xfrm>
        </p:grpSpPr>
        <p:sp>
          <p:nvSpPr>
            <p:cNvPr id="13" name="Freeform 8"/>
            <p:cNvSpPr/>
            <p:nvPr/>
          </p:nvSpPr>
          <p:spPr bwMode="auto">
            <a:xfrm>
              <a:off x="2673350" y="1020292"/>
              <a:ext cx="588963" cy="490711"/>
            </a:xfrm>
            <a:custGeom>
              <a:avLst/>
              <a:gdLst>
                <a:gd name="T0" fmla="*/ 0 w 371"/>
                <a:gd name="T1" fmla="*/ 309 h 309"/>
                <a:gd name="T2" fmla="*/ 186 w 371"/>
                <a:gd name="T3" fmla="*/ 0 h 309"/>
                <a:gd name="T4" fmla="*/ 371 w 371"/>
                <a:gd name="T5" fmla="*/ 309 h 309"/>
                <a:gd name="T6" fmla="*/ 0 w 371"/>
                <a:gd name="T7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309">
                  <a:moveTo>
                    <a:pt x="0" y="309"/>
                  </a:moveTo>
                  <a:lnTo>
                    <a:pt x="186" y="0"/>
                  </a:lnTo>
                  <a:lnTo>
                    <a:pt x="371" y="309"/>
                  </a:lnTo>
                  <a:lnTo>
                    <a:pt x="0" y="309"/>
                  </a:lnTo>
                  <a:close/>
                </a:path>
              </a:pathLst>
            </a:custGeom>
            <a:noFill/>
            <a:ln w="1588" cap="rnd">
              <a:solidFill>
                <a:srgbClr val="1D1D1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4" name="Freeform 9"/>
            <p:cNvSpPr/>
            <p:nvPr/>
          </p:nvSpPr>
          <p:spPr bwMode="auto">
            <a:xfrm>
              <a:off x="2673350" y="1511002"/>
              <a:ext cx="588963" cy="492299"/>
            </a:xfrm>
            <a:custGeom>
              <a:avLst/>
              <a:gdLst>
                <a:gd name="T0" fmla="*/ 0 w 371"/>
                <a:gd name="T1" fmla="*/ 310 h 310"/>
                <a:gd name="T2" fmla="*/ 186 w 371"/>
                <a:gd name="T3" fmla="*/ 0 h 310"/>
                <a:gd name="T4" fmla="*/ 371 w 371"/>
                <a:gd name="T5" fmla="*/ 310 h 310"/>
                <a:gd name="T6" fmla="*/ 0 w 371"/>
                <a:gd name="T7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310">
                  <a:moveTo>
                    <a:pt x="0" y="310"/>
                  </a:moveTo>
                  <a:lnTo>
                    <a:pt x="186" y="0"/>
                  </a:lnTo>
                  <a:lnTo>
                    <a:pt x="371" y="31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DFD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2673350" y="2003301"/>
              <a:ext cx="588963" cy="492299"/>
            </a:xfrm>
            <a:custGeom>
              <a:avLst/>
              <a:gdLst>
                <a:gd name="T0" fmla="*/ 0 w 371"/>
                <a:gd name="T1" fmla="*/ 310 h 310"/>
                <a:gd name="T2" fmla="*/ 186 w 371"/>
                <a:gd name="T3" fmla="*/ 0 h 310"/>
                <a:gd name="T4" fmla="*/ 371 w 371"/>
                <a:gd name="T5" fmla="*/ 310 h 310"/>
                <a:gd name="T6" fmla="*/ 0 w 371"/>
                <a:gd name="T7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310">
                  <a:moveTo>
                    <a:pt x="0" y="310"/>
                  </a:moveTo>
                  <a:lnTo>
                    <a:pt x="186" y="0"/>
                  </a:lnTo>
                  <a:lnTo>
                    <a:pt x="371" y="310"/>
                  </a:lnTo>
                  <a:lnTo>
                    <a:pt x="0" y="310"/>
                  </a:lnTo>
                  <a:close/>
                </a:path>
              </a:pathLst>
            </a:custGeom>
            <a:noFill/>
            <a:ln w="1588" cap="rnd">
              <a:solidFill>
                <a:srgbClr val="1D1D1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309370" y="4611327"/>
            <a:ext cx="1422400" cy="1921553"/>
            <a:chOff x="781050" y="4126538"/>
            <a:chExt cx="1422400" cy="1921553"/>
          </a:xfrm>
        </p:grpSpPr>
        <p:sp>
          <p:nvSpPr>
            <p:cNvPr id="17" name="Freeform 14"/>
            <p:cNvSpPr/>
            <p:nvPr/>
          </p:nvSpPr>
          <p:spPr bwMode="auto">
            <a:xfrm>
              <a:off x="1028700" y="4269463"/>
              <a:ext cx="1092200" cy="1730986"/>
            </a:xfrm>
            <a:custGeom>
              <a:avLst/>
              <a:gdLst>
                <a:gd name="T0" fmla="*/ 26 w 688"/>
                <a:gd name="T1" fmla="*/ 1090 h 1090"/>
                <a:gd name="T2" fmla="*/ 0 w 688"/>
                <a:gd name="T3" fmla="*/ 1075 h 1090"/>
                <a:gd name="T4" fmla="*/ 662 w 688"/>
                <a:gd name="T5" fmla="*/ 0 h 1090"/>
                <a:gd name="T6" fmla="*/ 688 w 688"/>
                <a:gd name="T7" fmla="*/ 15 h 1090"/>
                <a:gd name="T8" fmla="*/ 26 w 688"/>
                <a:gd name="T9" fmla="*/ 109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8" h="1090">
                  <a:moveTo>
                    <a:pt x="26" y="1090"/>
                  </a:moveTo>
                  <a:lnTo>
                    <a:pt x="0" y="1075"/>
                  </a:lnTo>
                  <a:lnTo>
                    <a:pt x="662" y="0"/>
                  </a:lnTo>
                  <a:lnTo>
                    <a:pt x="688" y="15"/>
                  </a:lnTo>
                  <a:lnTo>
                    <a:pt x="26" y="1090"/>
                  </a:lnTo>
                  <a:close/>
                </a:path>
              </a:pathLst>
            </a:custGeom>
            <a:solidFill>
              <a:srgbClr val="DCAB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81050" y="4126538"/>
              <a:ext cx="1422400" cy="1921553"/>
              <a:chOff x="781050" y="4126538"/>
              <a:chExt cx="1422400" cy="1921553"/>
            </a:xfrm>
          </p:grpSpPr>
          <p:sp>
            <p:nvSpPr>
              <p:cNvPr id="19" name="Freeform 12"/>
              <p:cNvSpPr/>
              <p:nvPr/>
            </p:nvSpPr>
            <p:spPr bwMode="auto">
              <a:xfrm>
                <a:off x="863600" y="4174179"/>
                <a:ext cx="1092200" cy="1730986"/>
              </a:xfrm>
              <a:custGeom>
                <a:avLst/>
                <a:gdLst>
                  <a:gd name="T0" fmla="*/ 26 w 688"/>
                  <a:gd name="T1" fmla="*/ 1090 h 1090"/>
                  <a:gd name="T2" fmla="*/ 0 w 688"/>
                  <a:gd name="T3" fmla="*/ 1075 h 1090"/>
                  <a:gd name="T4" fmla="*/ 662 w 688"/>
                  <a:gd name="T5" fmla="*/ 0 h 1090"/>
                  <a:gd name="T6" fmla="*/ 688 w 688"/>
                  <a:gd name="T7" fmla="*/ 15 h 1090"/>
                  <a:gd name="T8" fmla="*/ 26 w 688"/>
                  <a:gd name="T9" fmla="*/ 1090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8" h="1090">
                    <a:moveTo>
                      <a:pt x="26" y="1090"/>
                    </a:moveTo>
                    <a:lnTo>
                      <a:pt x="0" y="1075"/>
                    </a:lnTo>
                    <a:lnTo>
                      <a:pt x="662" y="0"/>
                    </a:lnTo>
                    <a:lnTo>
                      <a:pt x="688" y="15"/>
                    </a:lnTo>
                    <a:lnTo>
                      <a:pt x="26" y="1090"/>
                    </a:lnTo>
                    <a:close/>
                  </a:path>
                </a:pathLst>
              </a:custGeom>
              <a:solidFill>
                <a:srgbClr val="DCA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781050" y="4126538"/>
                <a:ext cx="1422400" cy="1921553"/>
                <a:chOff x="781050" y="4126538"/>
                <a:chExt cx="1422400" cy="1921553"/>
              </a:xfrm>
            </p:grpSpPr>
            <p:sp>
              <p:nvSpPr>
                <p:cNvPr id="21" name="Freeform 13"/>
                <p:cNvSpPr/>
                <p:nvPr/>
              </p:nvSpPr>
              <p:spPr bwMode="auto">
                <a:xfrm>
                  <a:off x="946150" y="4221821"/>
                  <a:ext cx="1092200" cy="1730986"/>
                </a:xfrm>
                <a:custGeom>
                  <a:avLst/>
                  <a:gdLst>
                    <a:gd name="T0" fmla="*/ 26 w 688"/>
                    <a:gd name="T1" fmla="*/ 1090 h 1090"/>
                    <a:gd name="T2" fmla="*/ 0 w 688"/>
                    <a:gd name="T3" fmla="*/ 1075 h 1090"/>
                    <a:gd name="T4" fmla="*/ 662 w 688"/>
                    <a:gd name="T5" fmla="*/ 0 h 1090"/>
                    <a:gd name="T6" fmla="*/ 688 w 688"/>
                    <a:gd name="T7" fmla="*/ 15 h 1090"/>
                    <a:gd name="T8" fmla="*/ 26 w 688"/>
                    <a:gd name="T9" fmla="*/ 1090 h 10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8" h="1090">
                      <a:moveTo>
                        <a:pt x="26" y="1090"/>
                      </a:moveTo>
                      <a:lnTo>
                        <a:pt x="0" y="1075"/>
                      </a:lnTo>
                      <a:lnTo>
                        <a:pt x="662" y="0"/>
                      </a:lnTo>
                      <a:lnTo>
                        <a:pt x="688" y="15"/>
                      </a:lnTo>
                      <a:lnTo>
                        <a:pt x="26" y="1090"/>
                      </a:lnTo>
                      <a:close/>
                    </a:path>
                  </a:pathLst>
                </a:custGeom>
                <a:solidFill>
                  <a:srgbClr val="DCAB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22" name="组合 21"/>
                <p:cNvGrpSpPr/>
                <p:nvPr/>
              </p:nvGrpSpPr>
              <p:grpSpPr>
                <a:xfrm>
                  <a:off x="781050" y="4126538"/>
                  <a:ext cx="1422400" cy="1921553"/>
                  <a:chOff x="781050" y="4126538"/>
                  <a:chExt cx="1422400" cy="1921553"/>
                </a:xfrm>
              </p:grpSpPr>
              <p:sp>
                <p:nvSpPr>
                  <p:cNvPr id="23" name="Freeform 11"/>
                  <p:cNvSpPr/>
                  <p:nvPr/>
                </p:nvSpPr>
                <p:spPr bwMode="auto">
                  <a:xfrm>
                    <a:off x="781050" y="4126538"/>
                    <a:ext cx="1090613" cy="1732574"/>
                  </a:xfrm>
                  <a:custGeom>
                    <a:avLst/>
                    <a:gdLst>
                      <a:gd name="T0" fmla="*/ 26 w 687"/>
                      <a:gd name="T1" fmla="*/ 1091 h 1091"/>
                      <a:gd name="T2" fmla="*/ 0 w 687"/>
                      <a:gd name="T3" fmla="*/ 1075 h 1091"/>
                      <a:gd name="T4" fmla="*/ 661 w 687"/>
                      <a:gd name="T5" fmla="*/ 0 h 1091"/>
                      <a:gd name="T6" fmla="*/ 687 w 687"/>
                      <a:gd name="T7" fmla="*/ 15 h 1091"/>
                      <a:gd name="T8" fmla="*/ 26 w 687"/>
                      <a:gd name="T9" fmla="*/ 1091 h 10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87" h="1091">
                        <a:moveTo>
                          <a:pt x="26" y="1091"/>
                        </a:moveTo>
                        <a:lnTo>
                          <a:pt x="0" y="1075"/>
                        </a:lnTo>
                        <a:lnTo>
                          <a:pt x="661" y="0"/>
                        </a:lnTo>
                        <a:lnTo>
                          <a:pt x="687" y="15"/>
                        </a:lnTo>
                        <a:lnTo>
                          <a:pt x="26" y="1091"/>
                        </a:lnTo>
                        <a:close/>
                      </a:path>
                    </a:pathLst>
                  </a:custGeom>
                  <a:solidFill>
                    <a:srgbClr val="DCABA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dirty="0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24" name="Freeform 15"/>
                  <p:cNvSpPr/>
                  <p:nvPr/>
                </p:nvSpPr>
                <p:spPr bwMode="auto">
                  <a:xfrm>
                    <a:off x="1111250" y="4317105"/>
                    <a:ext cx="1092200" cy="1730986"/>
                  </a:xfrm>
                  <a:custGeom>
                    <a:avLst/>
                    <a:gdLst>
                      <a:gd name="T0" fmla="*/ 26 w 688"/>
                      <a:gd name="T1" fmla="*/ 1090 h 1090"/>
                      <a:gd name="T2" fmla="*/ 0 w 688"/>
                      <a:gd name="T3" fmla="*/ 1075 h 1090"/>
                      <a:gd name="T4" fmla="*/ 662 w 688"/>
                      <a:gd name="T5" fmla="*/ 0 h 1090"/>
                      <a:gd name="T6" fmla="*/ 688 w 688"/>
                      <a:gd name="T7" fmla="*/ 14 h 1090"/>
                      <a:gd name="T8" fmla="*/ 26 w 688"/>
                      <a:gd name="T9" fmla="*/ 1090 h 10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88" h="1090">
                        <a:moveTo>
                          <a:pt x="26" y="1090"/>
                        </a:moveTo>
                        <a:lnTo>
                          <a:pt x="0" y="1075"/>
                        </a:lnTo>
                        <a:lnTo>
                          <a:pt x="662" y="0"/>
                        </a:lnTo>
                        <a:lnTo>
                          <a:pt x="688" y="14"/>
                        </a:lnTo>
                        <a:lnTo>
                          <a:pt x="26" y="1090"/>
                        </a:lnTo>
                        <a:close/>
                      </a:path>
                    </a:pathLst>
                  </a:custGeom>
                  <a:solidFill>
                    <a:srgbClr val="DCABA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dirty="0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</p:grpSp>
      </p:grpSp>
      <p:grpSp>
        <p:nvGrpSpPr>
          <p:cNvPr id="25" name="组合 24"/>
          <p:cNvGrpSpPr/>
          <p:nvPr userDrawn="1"/>
        </p:nvGrpSpPr>
        <p:grpSpPr>
          <a:xfrm rot="20620168" flipH="1">
            <a:off x="9336042" y="4757832"/>
            <a:ext cx="2072470" cy="2176247"/>
            <a:chOff x="9209087" y="3851803"/>
            <a:chExt cx="1954213" cy="2048598"/>
          </a:xfrm>
        </p:grpSpPr>
        <p:sp>
          <p:nvSpPr>
            <p:cNvPr id="26" name="Freeform 16"/>
            <p:cNvSpPr/>
            <p:nvPr/>
          </p:nvSpPr>
          <p:spPr bwMode="auto">
            <a:xfrm>
              <a:off x="9209087" y="4407624"/>
              <a:ext cx="1493838" cy="1492777"/>
            </a:xfrm>
            <a:custGeom>
              <a:avLst/>
              <a:gdLst>
                <a:gd name="T0" fmla="*/ 1847 w 2206"/>
                <a:gd name="T1" fmla="*/ 1686 h 2215"/>
                <a:gd name="T2" fmla="*/ 453 w 2206"/>
                <a:gd name="T3" fmla="*/ 1896 h 2215"/>
                <a:gd name="T4" fmla="*/ 359 w 2206"/>
                <a:gd name="T5" fmla="*/ 530 h 2215"/>
                <a:gd name="T6" fmla="*/ 1754 w 2206"/>
                <a:gd name="T7" fmla="*/ 320 h 2215"/>
                <a:gd name="T8" fmla="*/ 1847 w 2206"/>
                <a:gd name="T9" fmla="*/ 1686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6" h="2215">
                  <a:moveTo>
                    <a:pt x="1847" y="1686"/>
                  </a:moveTo>
                  <a:cubicBezTo>
                    <a:pt x="1488" y="2121"/>
                    <a:pt x="863" y="2215"/>
                    <a:pt x="453" y="1896"/>
                  </a:cubicBezTo>
                  <a:cubicBezTo>
                    <a:pt x="42" y="1576"/>
                    <a:pt x="0" y="965"/>
                    <a:pt x="359" y="530"/>
                  </a:cubicBezTo>
                  <a:cubicBezTo>
                    <a:pt x="718" y="95"/>
                    <a:pt x="1343" y="0"/>
                    <a:pt x="1754" y="320"/>
                  </a:cubicBezTo>
                  <a:cubicBezTo>
                    <a:pt x="2164" y="639"/>
                    <a:pt x="2206" y="1250"/>
                    <a:pt x="1847" y="1686"/>
                  </a:cubicBezTo>
                  <a:close/>
                </a:path>
              </a:pathLst>
            </a:custGeom>
            <a:noFill/>
            <a:ln w="1588" cap="flat">
              <a:solidFill>
                <a:srgbClr val="1D1D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7" name="Freeform 17"/>
            <p:cNvSpPr/>
            <p:nvPr/>
          </p:nvSpPr>
          <p:spPr bwMode="auto">
            <a:xfrm>
              <a:off x="9363075" y="4223409"/>
              <a:ext cx="1492250" cy="1491189"/>
            </a:xfrm>
            <a:custGeom>
              <a:avLst/>
              <a:gdLst>
                <a:gd name="T0" fmla="*/ 1847 w 2206"/>
                <a:gd name="T1" fmla="*/ 1685 h 2214"/>
                <a:gd name="T2" fmla="*/ 452 w 2206"/>
                <a:gd name="T3" fmla="*/ 1895 h 2214"/>
                <a:gd name="T4" fmla="*/ 359 w 2206"/>
                <a:gd name="T5" fmla="*/ 529 h 2214"/>
                <a:gd name="T6" fmla="*/ 1753 w 2206"/>
                <a:gd name="T7" fmla="*/ 319 h 2214"/>
                <a:gd name="T8" fmla="*/ 1847 w 2206"/>
                <a:gd name="T9" fmla="*/ 1685 h 2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6" h="2214">
                  <a:moveTo>
                    <a:pt x="1847" y="1685"/>
                  </a:moveTo>
                  <a:cubicBezTo>
                    <a:pt x="1487" y="2120"/>
                    <a:pt x="863" y="2214"/>
                    <a:pt x="452" y="1895"/>
                  </a:cubicBezTo>
                  <a:cubicBezTo>
                    <a:pt x="41" y="1576"/>
                    <a:pt x="0" y="964"/>
                    <a:pt x="359" y="529"/>
                  </a:cubicBezTo>
                  <a:cubicBezTo>
                    <a:pt x="718" y="94"/>
                    <a:pt x="1343" y="0"/>
                    <a:pt x="1753" y="319"/>
                  </a:cubicBezTo>
                  <a:cubicBezTo>
                    <a:pt x="2164" y="638"/>
                    <a:pt x="2206" y="1250"/>
                    <a:pt x="1847" y="1685"/>
                  </a:cubicBezTo>
                  <a:close/>
                </a:path>
              </a:pathLst>
            </a:custGeom>
            <a:noFill/>
            <a:ln w="1588" cap="flat">
              <a:solidFill>
                <a:srgbClr val="1D1D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8" name="Freeform 18"/>
            <p:cNvSpPr/>
            <p:nvPr/>
          </p:nvSpPr>
          <p:spPr bwMode="auto">
            <a:xfrm>
              <a:off x="9517062" y="4037606"/>
              <a:ext cx="1492250" cy="1492777"/>
            </a:xfrm>
            <a:custGeom>
              <a:avLst/>
              <a:gdLst>
                <a:gd name="T0" fmla="*/ 1847 w 2206"/>
                <a:gd name="T1" fmla="*/ 1685 h 2214"/>
                <a:gd name="T2" fmla="*/ 452 w 2206"/>
                <a:gd name="T3" fmla="*/ 1895 h 2214"/>
                <a:gd name="T4" fmla="*/ 359 w 2206"/>
                <a:gd name="T5" fmla="*/ 529 h 2214"/>
                <a:gd name="T6" fmla="*/ 1753 w 2206"/>
                <a:gd name="T7" fmla="*/ 319 h 2214"/>
                <a:gd name="T8" fmla="*/ 1847 w 2206"/>
                <a:gd name="T9" fmla="*/ 1685 h 2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6" h="2214">
                  <a:moveTo>
                    <a:pt x="1847" y="1685"/>
                  </a:moveTo>
                  <a:cubicBezTo>
                    <a:pt x="1487" y="2120"/>
                    <a:pt x="863" y="2214"/>
                    <a:pt x="452" y="1895"/>
                  </a:cubicBezTo>
                  <a:cubicBezTo>
                    <a:pt x="41" y="1576"/>
                    <a:pt x="0" y="964"/>
                    <a:pt x="359" y="529"/>
                  </a:cubicBezTo>
                  <a:cubicBezTo>
                    <a:pt x="718" y="94"/>
                    <a:pt x="1342" y="0"/>
                    <a:pt x="1753" y="319"/>
                  </a:cubicBezTo>
                  <a:cubicBezTo>
                    <a:pt x="2164" y="638"/>
                    <a:pt x="2206" y="1250"/>
                    <a:pt x="1847" y="1685"/>
                  </a:cubicBezTo>
                  <a:close/>
                </a:path>
              </a:pathLst>
            </a:custGeom>
            <a:noFill/>
            <a:ln w="1588" cap="flat">
              <a:solidFill>
                <a:srgbClr val="1D1D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9" name="Freeform 19"/>
            <p:cNvSpPr/>
            <p:nvPr/>
          </p:nvSpPr>
          <p:spPr bwMode="auto">
            <a:xfrm>
              <a:off x="9669462" y="3851803"/>
              <a:ext cx="1493838" cy="1492777"/>
            </a:xfrm>
            <a:custGeom>
              <a:avLst/>
              <a:gdLst>
                <a:gd name="T0" fmla="*/ 1847 w 2207"/>
                <a:gd name="T1" fmla="*/ 1685 h 2215"/>
                <a:gd name="T2" fmla="*/ 453 w 2207"/>
                <a:gd name="T3" fmla="*/ 1895 h 2215"/>
                <a:gd name="T4" fmla="*/ 360 w 2207"/>
                <a:gd name="T5" fmla="*/ 529 h 2215"/>
                <a:gd name="T6" fmla="*/ 1754 w 2207"/>
                <a:gd name="T7" fmla="*/ 319 h 2215"/>
                <a:gd name="T8" fmla="*/ 1847 w 2207"/>
                <a:gd name="T9" fmla="*/ 1685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7" h="2215">
                  <a:moveTo>
                    <a:pt x="1847" y="1685"/>
                  </a:moveTo>
                  <a:cubicBezTo>
                    <a:pt x="1488" y="2121"/>
                    <a:pt x="864" y="2215"/>
                    <a:pt x="453" y="1895"/>
                  </a:cubicBezTo>
                  <a:cubicBezTo>
                    <a:pt x="42" y="1576"/>
                    <a:pt x="0" y="965"/>
                    <a:pt x="360" y="529"/>
                  </a:cubicBezTo>
                  <a:cubicBezTo>
                    <a:pt x="719" y="94"/>
                    <a:pt x="1343" y="0"/>
                    <a:pt x="1754" y="319"/>
                  </a:cubicBezTo>
                  <a:cubicBezTo>
                    <a:pt x="2165" y="639"/>
                    <a:pt x="2207" y="1250"/>
                    <a:pt x="1847" y="1685"/>
                  </a:cubicBezTo>
                  <a:close/>
                </a:path>
              </a:pathLst>
            </a:custGeom>
            <a:noFill/>
            <a:ln w="1588" cap="flat">
              <a:solidFill>
                <a:srgbClr val="1D1D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30" name="Freeform 22"/>
          <p:cNvSpPr/>
          <p:nvPr userDrawn="1"/>
        </p:nvSpPr>
        <p:spPr bwMode="auto">
          <a:xfrm>
            <a:off x="8413432" y="-446713"/>
            <a:ext cx="1766888" cy="1746866"/>
          </a:xfrm>
          <a:custGeom>
            <a:avLst/>
            <a:gdLst>
              <a:gd name="T0" fmla="*/ 0 w 1031"/>
              <a:gd name="T1" fmla="*/ 1100 h 1100"/>
              <a:gd name="T2" fmla="*/ 90 w 1031"/>
              <a:gd name="T3" fmla="*/ 0 h 1100"/>
              <a:gd name="T4" fmla="*/ 1031 w 1031"/>
              <a:gd name="T5" fmla="*/ 625 h 1100"/>
              <a:gd name="T6" fmla="*/ 0 w 1031"/>
              <a:gd name="T7" fmla="*/ 1100 h 1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1" h="1100">
                <a:moveTo>
                  <a:pt x="0" y="1100"/>
                </a:moveTo>
                <a:lnTo>
                  <a:pt x="90" y="0"/>
                </a:lnTo>
                <a:lnTo>
                  <a:pt x="1031" y="625"/>
                </a:lnTo>
                <a:lnTo>
                  <a:pt x="0" y="1100"/>
                </a:lnTo>
                <a:close/>
              </a:path>
            </a:pathLst>
          </a:custGeom>
          <a:noFill/>
          <a:ln w="1588" cap="flat">
            <a:solidFill>
              <a:srgbClr val="1D1D1B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 rot="1738739">
            <a:off x="9100970" y="-1003302"/>
            <a:ext cx="4009714" cy="3469640"/>
            <a:chOff x="8969376" y="-345440"/>
            <a:chExt cx="3343274" cy="3469640"/>
          </a:xfrm>
        </p:grpSpPr>
        <p:sp>
          <p:nvSpPr>
            <p:cNvPr id="32" name="Freeform 24"/>
            <p:cNvSpPr/>
            <p:nvPr/>
          </p:nvSpPr>
          <p:spPr bwMode="auto">
            <a:xfrm>
              <a:off x="11963400" y="11668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" name="Freeform 25"/>
            <p:cNvSpPr/>
            <p:nvPr/>
          </p:nvSpPr>
          <p:spPr bwMode="auto">
            <a:xfrm>
              <a:off x="11631612" y="11668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" name="Freeform 26"/>
            <p:cNvSpPr/>
            <p:nvPr/>
          </p:nvSpPr>
          <p:spPr bwMode="auto">
            <a:xfrm>
              <a:off x="11963400" y="-11517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" name="Freeform 27"/>
            <p:cNvSpPr/>
            <p:nvPr/>
          </p:nvSpPr>
          <p:spPr bwMode="auto">
            <a:xfrm>
              <a:off x="11631612" y="-11517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" name="Freeform 28"/>
            <p:cNvSpPr/>
            <p:nvPr/>
          </p:nvSpPr>
          <p:spPr bwMode="auto">
            <a:xfrm>
              <a:off x="11963400" y="-345440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" name="Freeform 29"/>
            <p:cNvSpPr/>
            <p:nvPr/>
          </p:nvSpPr>
          <p:spPr bwMode="auto">
            <a:xfrm>
              <a:off x="11631612" y="-345440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8" name="Freeform 30"/>
            <p:cNvSpPr/>
            <p:nvPr/>
          </p:nvSpPr>
          <p:spPr bwMode="auto">
            <a:xfrm>
              <a:off x="11963400" y="34536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9" name="Freeform 31"/>
            <p:cNvSpPr/>
            <p:nvPr/>
          </p:nvSpPr>
          <p:spPr bwMode="auto">
            <a:xfrm>
              <a:off x="11631612" y="34536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0" name="Freeform 32"/>
            <p:cNvSpPr/>
            <p:nvPr/>
          </p:nvSpPr>
          <p:spPr bwMode="auto">
            <a:xfrm>
              <a:off x="11963400" y="11668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1" name="Freeform 33"/>
            <p:cNvSpPr/>
            <p:nvPr/>
          </p:nvSpPr>
          <p:spPr bwMode="auto">
            <a:xfrm>
              <a:off x="11631612" y="11668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2" name="Freeform 34"/>
            <p:cNvSpPr/>
            <p:nvPr/>
          </p:nvSpPr>
          <p:spPr bwMode="auto">
            <a:xfrm>
              <a:off x="11963400" y="-11517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11631612" y="-11517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11963400" y="5756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11631612" y="5756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6" name="Freeform 38"/>
            <p:cNvSpPr/>
            <p:nvPr/>
          </p:nvSpPr>
          <p:spPr bwMode="auto">
            <a:xfrm>
              <a:off x="11963400" y="34536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11631612" y="34536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11963400" y="11668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11631612" y="11668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11963400" y="80749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11631612" y="80749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11963400" y="5756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11631612" y="5756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4" name="Freeform 46"/>
            <p:cNvSpPr/>
            <p:nvPr/>
          </p:nvSpPr>
          <p:spPr bwMode="auto">
            <a:xfrm>
              <a:off x="11963400" y="34536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5" name="Freeform 47"/>
            <p:cNvSpPr/>
            <p:nvPr/>
          </p:nvSpPr>
          <p:spPr bwMode="auto">
            <a:xfrm>
              <a:off x="11631612" y="34536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6" name="Freeform 48"/>
            <p:cNvSpPr/>
            <p:nvPr/>
          </p:nvSpPr>
          <p:spPr bwMode="auto">
            <a:xfrm>
              <a:off x="11963400" y="1037760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7" name="Freeform 49"/>
            <p:cNvSpPr/>
            <p:nvPr/>
          </p:nvSpPr>
          <p:spPr bwMode="auto">
            <a:xfrm>
              <a:off x="11631612" y="1037760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8" name="Freeform 50"/>
            <p:cNvSpPr/>
            <p:nvPr/>
          </p:nvSpPr>
          <p:spPr bwMode="auto">
            <a:xfrm>
              <a:off x="11963400" y="80749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9" name="Freeform 51"/>
            <p:cNvSpPr/>
            <p:nvPr/>
          </p:nvSpPr>
          <p:spPr bwMode="auto">
            <a:xfrm>
              <a:off x="11631612" y="80749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0" name="Freeform 52"/>
            <p:cNvSpPr/>
            <p:nvPr/>
          </p:nvSpPr>
          <p:spPr bwMode="auto">
            <a:xfrm>
              <a:off x="11963400" y="5756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1" name="Freeform 53"/>
            <p:cNvSpPr/>
            <p:nvPr/>
          </p:nvSpPr>
          <p:spPr bwMode="auto">
            <a:xfrm>
              <a:off x="11631612" y="5756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2" name="Freeform 54"/>
            <p:cNvSpPr/>
            <p:nvPr/>
          </p:nvSpPr>
          <p:spPr bwMode="auto">
            <a:xfrm>
              <a:off x="11963400" y="126644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3" name="Freeform 55"/>
            <p:cNvSpPr/>
            <p:nvPr/>
          </p:nvSpPr>
          <p:spPr bwMode="auto">
            <a:xfrm>
              <a:off x="11631612" y="126644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4" name="Freeform 56"/>
            <p:cNvSpPr/>
            <p:nvPr/>
          </p:nvSpPr>
          <p:spPr bwMode="auto">
            <a:xfrm>
              <a:off x="11963400" y="1037760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5" name="Freeform 57"/>
            <p:cNvSpPr/>
            <p:nvPr/>
          </p:nvSpPr>
          <p:spPr bwMode="auto">
            <a:xfrm>
              <a:off x="11631612" y="1037760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6" name="Freeform 58"/>
            <p:cNvSpPr/>
            <p:nvPr/>
          </p:nvSpPr>
          <p:spPr bwMode="auto">
            <a:xfrm>
              <a:off x="11963400" y="80749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7" name="Freeform 59"/>
            <p:cNvSpPr/>
            <p:nvPr/>
          </p:nvSpPr>
          <p:spPr bwMode="auto">
            <a:xfrm>
              <a:off x="11631612" y="80749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8" name="Freeform 60"/>
            <p:cNvSpPr/>
            <p:nvPr/>
          </p:nvSpPr>
          <p:spPr bwMode="auto">
            <a:xfrm>
              <a:off x="11963400" y="149829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9" name="Freeform 61"/>
            <p:cNvSpPr/>
            <p:nvPr/>
          </p:nvSpPr>
          <p:spPr bwMode="auto">
            <a:xfrm>
              <a:off x="11631612" y="1498298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0" name="Freeform 62"/>
            <p:cNvSpPr/>
            <p:nvPr/>
          </p:nvSpPr>
          <p:spPr bwMode="auto">
            <a:xfrm>
              <a:off x="11963400" y="126644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1" name="Freeform 63"/>
            <p:cNvSpPr/>
            <p:nvPr/>
          </p:nvSpPr>
          <p:spPr bwMode="auto">
            <a:xfrm>
              <a:off x="11631612" y="126644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2" name="Freeform 64"/>
            <p:cNvSpPr/>
            <p:nvPr/>
          </p:nvSpPr>
          <p:spPr bwMode="auto">
            <a:xfrm>
              <a:off x="11963400" y="1037760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3" name="Freeform 65"/>
            <p:cNvSpPr/>
            <p:nvPr/>
          </p:nvSpPr>
          <p:spPr bwMode="auto">
            <a:xfrm>
              <a:off x="11631612" y="1037760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4" name="Freeform 66"/>
            <p:cNvSpPr/>
            <p:nvPr/>
          </p:nvSpPr>
          <p:spPr bwMode="auto">
            <a:xfrm>
              <a:off x="11963400" y="172856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5" name="Freeform 67"/>
            <p:cNvSpPr/>
            <p:nvPr/>
          </p:nvSpPr>
          <p:spPr bwMode="auto">
            <a:xfrm>
              <a:off x="11631612" y="172856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6" name="Freeform 68"/>
            <p:cNvSpPr/>
            <p:nvPr/>
          </p:nvSpPr>
          <p:spPr bwMode="auto">
            <a:xfrm>
              <a:off x="11963400" y="149829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7" name="Freeform 69"/>
            <p:cNvSpPr/>
            <p:nvPr/>
          </p:nvSpPr>
          <p:spPr bwMode="auto">
            <a:xfrm>
              <a:off x="11631612" y="1498298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8" name="Freeform 70"/>
            <p:cNvSpPr/>
            <p:nvPr/>
          </p:nvSpPr>
          <p:spPr bwMode="auto">
            <a:xfrm>
              <a:off x="11963400" y="126644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9" name="Freeform 71"/>
            <p:cNvSpPr/>
            <p:nvPr/>
          </p:nvSpPr>
          <p:spPr bwMode="auto">
            <a:xfrm>
              <a:off x="11631612" y="126644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0" name="Freeform 72"/>
            <p:cNvSpPr/>
            <p:nvPr/>
          </p:nvSpPr>
          <p:spPr bwMode="auto">
            <a:xfrm>
              <a:off x="11963400" y="19588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1" name="Freeform 73"/>
            <p:cNvSpPr/>
            <p:nvPr/>
          </p:nvSpPr>
          <p:spPr bwMode="auto">
            <a:xfrm>
              <a:off x="11631612" y="19588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2" name="Freeform 74"/>
            <p:cNvSpPr/>
            <p:nvPr/>
          </p:nvSpPr>
          <p:spPr bwMode="auto">
            <a:xfrm>
              <a:off x="11963400" y="172856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3" name="Freeform 75"/>
            <p:cNvSpPr/>
            <p:nvPr/>
          </p:nvSpPr>
          <p:spPr bwMode="auto">
            <a:xfrm>
              <a:off x="11631612" y="172856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4" name="Freeform 76"/>
            <p:cNvSpPr/>
            <p:nvPr/>
          </p:nvSpPr>
          <p:spPr bwMode="auto">
            <a:xfrm>
              <a:off x="11963400" y="149829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5" name="Freeform 77"/>
            <p:cNvSpPr/>
            <p:nvPr/>
          </p:nvSpPr>
          <p:spPr bwMode="auto">
            <a:xfrm>
              <a:off x="11631612" y="1498298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6" name="Freeform 78"/>
            <p:cNvSpPr/>
            <p:nvPr/>
          </p:nvSpPr>
          <p:spPr bwMode="auto">
            <a:xfrm>
              <a:off x="11963400" y="2189104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7" name="Freeform 79"/>
            <p:cNvSpPr/>
            <p:nvPr/>
          </p:nvSpPr>
          <p:spPr bwMode="auto">
            <a:xfrm>
              <a:off x="11631612" y="2189104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8" name="Freeform 80"/>
            <p:cNvSpPr/>
            <p:nvPr/>
          </p:nvSpPr>
          <p:spPr bwMode="auto">
            <a:xfrm>
              <a:off x="11963400" y="19588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9" name="Freeform 81"/>
            <p:cNvSpPr/>
            <p:nvPr/>
          </p:nvSpPr>
          <p:spPr bwMode="auto">
            <a:xfrm>
              <a:off x="11631612" y="19588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0" name="Freeform 82"/>
            <p:cNvSpPr/>
            <p:nvPr/>
          </p:nvSpPr>
          <p:spPr bwMode="auto">
            <a:xfrm>
              <a:off x="11963400" y="172856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1" name="Freeform 83"/>
            <p:cNvSpPr/>
            <p:nvPr/>
          </p:nvSpPr>
          <p:spPr bwMode="auto">
            <a:xfrm>
              <a:off x="11631612" y="172856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2" name="Freeform 84"/>
            <p:cNvSpPr/>
            <p:nvPr/>
          </p:nvSpPr>
          <p:spPr bwMode="auto">
            <a:xfrm>
              <a:off x="11963400" y="241937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3" name="Freeform 85"/>
            <p:cNvSpPr/>
            <p:nvPr/>
          </p:nvSpPr>
          <p:spPr bwMode="auto">
            <a:xfrm>
              <a:off x="11631612" y="241937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4" name="Freeform 86"/>
            <p:cNvSpPr/>
            <p:nvPr/>
          </p:nvSpPr>
          <p:spPr bwMode="auto">
            <a:xfrm>
              <a:off x="11963400" y="2189104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5" name="Freeform 87"/>
            <p:cNvSpPr/>
            <p:nvPr/>
          </p:nvSpPr>
          <p:spPr bwMode="auto">
            <a:xfrm>
              <a:off x="11631612" y="2189104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6" name="Freeform 88"/>
            <p:cNvSpPr/>
            <p:nvPr/>
          </p:nvSpPr>
          <p:spPr bwMode="auto">
            <a:xfrm>
              <a:off x="11963400" y="19588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7" name="Freeform 89"/>
            <p:cNvSpPr/>
            <p:nvPr/>
          </p:nvSpPr>
          <p:spPr bwMode="auto">
            <a:xfrm>
              <a:off x="11631612" y="19588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8" name="Freeform 90"/>
            <p:cNvSpPr/>
            <p:nvPr/>
          </p:nvSpPr>
          <p:spPr bwMode="auto">
            <a:xfrm>
              <a:off x="11963400" y="264964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9" name="Freeform 91"/>
            <p:cNvSpPr/>
            <p:nvPr/>
          </p:nvSpPr>
          <p:spPr bwMode="auto">
            <a:xfrm>
              <a:off x="11631612" y="264964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0" name="Freeform 92"/>
            <p:cNvSpPr/>
            <p:nvPr/>
          </p:nvSpPr>
          <p:spPr bwMode="auto">
            <a:xfrm>
              <a:off x="11963400" y="241937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1" name="Freeform 93"/>
            <p:cNvSpPr/>
            <p:nvPr/>
          </p:nvSpPr>
          <p:spPr bwMode="auto">
            <a:xfrm>
              <a:off x="11631612" y="241937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2" name="Freeform 94"/>
            <p:cNvSpPr/>
            <p:nvPr/>
          </p:nvSpPr>
          <p:spPr bwMode="auto">
            <a:xfrm>
              <a:off x="11963400" y="2189104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3" name="Freeform 95"/>
            <p:cNvSpPr/>
            <p:nvPr/>
          </p:nvSpPr>
          <p:spPr bwMode="auto">
            <a:xfrm>
              <a:off x="11631612" y="2189104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" name="Freeform 96"/>
            <p:cNvSpPr/>
            <p:nvPr/>
          </p:nvSpPr>
          <p:spPr bwMode="auto">
            <a:xfrm>
              <a:off x="11963400" y="2879910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5" name="Freeform 97"/>
            <p:cNvSpPr/>
            <p:nvPr/>
          </p:nvSpPr>
          <p:spPr bwMode="auto">
            <a:xfrm>
              <a:off x="11631612" y="2879910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6" name="Freeform 98"/>
            <p:cNvSpPr/>
            <p:nvPr/>
          </p:nvSpPr>
          <p:spPr bwMode="auto">
            <a:xfrm>
              <a:off x="11963400" y="264964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7" name="Freeform 99"/>
            <p:cNvSpPr/>
            <p:nvPr/>
          </p:nvSpPr>
          <p:spPr bwMode="auto">
            <a:xfrm>
              <a:off x="11631612" y="264964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8" name="Freeform 100"/>
            <p:cNvSpPr/>
            <p:nvPr/>
          </p:nvSpPr>
          <p:spPr bwMode="auto">
            <a:xfrm>
              <a:off x="11963400" y="241937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9" name="Freeform 101"/>
            <p:cNvSpPr/>
            <p:nvPr/>
          </p:nvSpPr>
          <p:spPr bwMode="auto">
            <a:xfrm>
              <a:off x="11631612" y="241937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0" name="Freeform 102"/>
            <p:cNvSpPr/>
            <p:nvPr/>
          </p:nvSpPr>
          <p:spPr bwMode="auto">
            <a:xfrm>
              <a:off x="11631612" y="11668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1" name="Freeform 103"/>
            <p:cNvSpPr/>
            <p:nvPr/>
          </p:nvSpPr>
          <p:spPr bwMode="auto">
            <a:xfrm>
              <a:off x="11298237" y="11668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2" name="Freeform 104"/>
            <p:cNvSpPr/>
            <p:nvPr/>
          </p:nvSpPr>
          <p:spPr bwMode="auto">
            <a:xfrm>
              <a:off x="11631612" y="-11517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3" name="Freeform 105"/>
            <p:cNvSpPr/>
            <p:nvPr/>
          </p:nvSpPr>
          <p:spPr bwMode="auto">
            <a:xfrm>
              <a:off x="11298237" y="-11517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4" name="Freeform 106"/>
            <p:cNvSpPr/>
            <p:nvPr/>
          </p:nvSpPr>
          <p:spPr bwMode="auto">
            <a:xfrm>
              <a:off x="11631612" y="-345440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5" name="Freeform 107"/>
            <p:cNvSpPr/>
            <p:nvPr/>
          </p:nvSpPr>
          <p:spPr bwMode="auto">
            <a:xfrm>
              <a:off x="11298237" y="-345440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6" name="Freeform 108"/>
            <p:cNvSpPr/>
            <p:nvPr/>
          </p:nvSpPr>
          <p:spPr bwMode="auto">
            <a:xfrm>
              <a:off x="11631612" y="34536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7" name="Freeform 109"/>
            <p:cNvSpPr/>
            <p:nvPr/>
          </p:nvSpPr>
          <p:spPr bwMode="auto">
            <a:xfrm>
              <a:off x="11298237" y="34536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8" name="Freeform 110"/>
            <p:cNvSpPr/>
            <p:nvPr/>
          </p:nvSpPr>
          <p:spPr bwMode="auto">
            <a:xfrm>
              <a:off x="11631612" y="11668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9" name="Freeform 111"/>
            <p:cNvSpPr/>
            <p:nvPr/>
          </p:nvSpPr>
          <p:spPr bwMode="auto">
            <a:xfrm>
              <a:off x="11298237" y="11668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0" name="Freeform 112"/>
            <p:cNvSpPr/>
            <p:nvPr/>
          </p:nvSpPr>
          <p:spPr bwMode="auto">
            <a:xfrm>
              <a:off x="11631612" y="-11517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1" name="Freeform 113"/>
            <p:cNvSpPr/>
            <p:nvPr/>
          </p:nvSpPr>
          <p:spPr bwMode="auto">
            <a:xfrm>
              <a:off x="11298237" y="-11517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2" name="Freeform 114"/>
            <p:cNvSpPr/>
            <p:nvPr/>
          </p:nvSpPr>
          <p:spPr bwMode="auto">
            <a:xfrm>
              <a:off x="11631612" y="5756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3" name="Freeform 115"/>
            <p:cNvSpPr/>
            <p:nvPr/>
          </p:nvSpPr>
          <p:spPr bwMode="auto">
            <a:xfrm>
              <a:off x="11298237" y="5756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4" name="Freeform 116"/>
            <p:cNvSpPr/>
            <p:nvPr/>
          </p:nvSpPr>
          <p:spPr bwMode="auto">
            <a:xfrm>
              <a:off x="11631612" y="34536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5" name="Freeform 117"/>
            <p:cNvSpPr/>
            <p:nvPr/>
          </p:nvSpPr>
          <p:spPr bwMode="auto">
            <a:xfrm>
              <a:off x="11298237" y="34536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6" name="Freeform 118"/>
            <p:cNvSpPr/>
            <p:nvPr/>
          </p:nvSpPr>
          <p:spPr bwMode="auto">
            <a:xfrm>
              <a:off x="11631612" y="11668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7" name="Freeform 119"/>
            <p:cNvSpPr/>
            <p:nvPr/>
          </p:nvSpPr>
          <p:spPr bwMode="auto">
            <a:xfrm>
              <a:off x="11298237" y="11668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8" name="Freeform 120"/>
            <p:cNvSpPr/>
            <p:nvPr/>
          </p:nvSpPr>
          <p:spPr bwMode="auto">
            <a:xfrm>
              <a:off x="11631612" y="80749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9" name="Freeform 121"/>
            <p:cNvSpPr/>
            <p:nvPr/>
          </p:nvSpPr>
          <p:spPr bwMode="auto">
            <a:xfrm>
              <a:off x="11298237" y="80749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0" name="Freeform 122"/>
            <p:cNvSpPr/>
            <p:nvPr/>
          </p:nvSpPr>
          <p:spPr bwMode="auto">
            <a:xfrm>
              <a:off x="11631612" y="5756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1" name="Freeform 123"/>
            <p:cNvSpPr/>
            <p:nvPr/>
          </p:nvSpPr>
          <p:spPr bwMode="auto">
            <a:xfrm>
              <a:off x="11298237" y="5756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2" name="Freeform 124"/>
            <p:cNvSpPr/>
            <p:nvPr/>
          </p:nvSpPr>
          <p:spPr bwMode="auto">
            <a:xfrm>
              <a:off x="11631612" y="34536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3" name="Freeform 125"/>
            <p:cNvSpPr/>
            <p:nvPr/>
          </p:nvSpPr>
          <p:spPr bwMode="auto">
            <a:xfrm>
              <a:off x="11298237" y="34536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4" name="Freeform 126"/>
            <p:cNvSpPr/>
            <p:nvPr/>
          </p:nvSpPr>
          <p:spPr bwMode="auto">
            <a:xfrm>
              <a:off x="11631612" y="1037760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5" name="Freeform 127"/>
            <p:cNvSpPr/>
            <p:nvPr/>
          </p:nvSpPr>
          <p:spPr bwMode="auto">
            <a:xfrm>
              <a:off x="11298237" y="1037760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6" name="Freeform 128"/>
            <p:cNvSpPr/>
            <p:nvPr/>
          </p:nvSpPr>
          <p:spPr bwMode="auto">
            <a:xfrm>
              <a:off x="11631612" y="80749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7" name="Freeform 129"/>
            <p:cNvSpPr/>
            <p:nvPr/>
          </p:nvSpPr>
          <p:spPr bwMode="auto">
            <a:xfrm>
              <a:off x="11298237" y="80749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8" name="Freeform 130"/>
            <p:cNvSpPr/>
            <p:nvPr/>
          </p:nvSpPr>
          <p:spPr bwMode="auto">
            <a:xfrm>
              <a:off x="11631612" y="5756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9" name="Freeform 131"/>
            <p:cNvSpPr/>
            <p:nvPr/>
          </p:nvSpPr>
          <p:spPr bwMode="auto">
            <a:xfrm>
              <a:off x="11298237" y="5756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40" name="Freeform 132"/>
            <p:cNvSpPr/>
            <p:nvPr/>
          </p:nvSpPr>
          <p:spPr bwMode="auto">
            <a:xfrm>
              <a:off x="11631612" y="126644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41" name="Freeform 133"/>
            <p:cNvSpPr/>
            <p:nvPr/>
          </p:nvSpPr>
          <p:spPr bwMode="auto">
            <a:xfrm>
              <a:off x="11298237" y="126644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42" name="Freeform 134"/>
            <p:cNvSpPr/>
            <p:nvPr/>
          </p:nvSpPr>
          <p:spPr bwMode="auto">
            <a:xfrm>
              <a:off x="11631612" y="1037760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43" name="Freeform 135"/>
            <p:cNvSpPr/>
            <p:nvPr/>
          </p:nvSpPr>
          <p:spPr bwMode="auto">
            <a:xfrm>
              <a:off x="11298237" y="1037760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44" name="Freeform 136"/>
            <p:cNvSpPr/>
            <p:nvPr/>
          </p:nvSpPr>
          <p:spPr bwMode="auto">
            <a:xfrm>
              <a:off x="11631612" y="80749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45" name="Freeform 137"/>
            <p:cNvSpPr/>
            <p:nvPr/>
          </p:nvSpPr>
          <p:spPr bwMode="auto">
            <a:xfrm>
              <a:off x="11298237" y="80749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46" name="Freeform 138"/>
            <p:cNvSpPr/>
            <p:nvPr/>
          </p:nvSpPr>
          <p:spPr bwMode="auto">
            <a:xfrm>
              <a:off x="11631612" y="1498298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47" name="Freeform 139"/>
            <p:cNvSpPr/>
            <p:nvPr/>
          </p:nvSpPr>
          <p:spPr bwMode="auto">
            <a:xfrm>
              <a:off x="11298237" y="149829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48" name="Freeform 140"/>
            <p:cNvSpPr/>
            <p:nvPr/>
          </p:nvSpPr>
          <p:spPr bwMode="auto">
            <a:xfrm>
              <a:off x="11631612" y="126644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49" name="Freeform 141"/>
            <p:cNvSpPr/>
            <p:nvPr/>
          </p:nvSpPr>
          <p:spPr bwMode="auto">
            <a:xfrm>
              <a:off x="11298237" y="126644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0" name="Freeform 142"/>
            <p:cNvSpPr/>
            <p:nvPr/>
          </p:nvSpPr>
          <p:spPr bwMode="auto">
            <a:xfrm>
              <a:off x="11631612" y="1037760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1" name="Freeform 143"/>
            <p:cNvSpPr/>
            <p:nvPr/>
          </p:nvSpPr>
          <p:spPr bwMode="auto">
            <a:xfrm>
              <a:off x="11298237" y="1037760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2" name="Freeform 144"/>
            <p:cNvSpPr/>
            <p:nvPr/>
          </p:nvSpPr>
          <p:spPr bwMode="auto">
            <a:xfrm>
              <a:off x="11631612" y="172856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3" name="Freeform 145"/>
            <p:cNvSpPr/>
            <p:nvPr/>
          </p:nvSpPr>
          <p:spPr bwMode="auto">
            <a:xfrm>
              <a:off x="11298237" y="172856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4" name="Freeform 146"/>
            <p:cNvSpPr/>
            <p:nvPr/>
          </p:nvSpPr>
          <p:spPr bwMode="auto">
            <a:xfrm>
              <a:off x="11631612" y="1498298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5" name="Freeform 147"/>
            <p:cNvSpPr/>
            <p:nvPr/>
          </p:nvSpPr>
          <p:spPr bwMode="auto">
            <a:xfrm>
              <a:off x="11298237" y="149829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6" name="Freeform 148"/>
            <p:cNvSpPr/>
            <p:nvPr/>
          </p:nvSpPr>
          <p:spPr bwMode="auto">
            <a:xfrm>
              <a:off x="11631612" y="126644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7" name="Freeform 149"/>
            <p:cNvSpPr/>
            <p:nvPr/>
          </p:nvSpPr>
          <p:spPr bwMode="auto">
            <a:xfrm>
              <a:off x="11298237" y="126644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8" name="Freeform 150"/>
            <p:cNvSpPr/>
            <p:nvPr/>
          </p:nvSpPr>
          <p:spPr bwMode="auto">
            <a:xfrm>
              <a:off x="11631612" y="19588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9" name="Freeform 151"/>
            <p:cNvSpPr/>
            <p:nvPr/>
          </p:nvSpPr>
          <p:spPr bwMode="auto">
            <a:xfrm>
              <a:off x="11298237" y="19588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0" name="Freeform 152"/>
            <p:cNvSpPr/>
            <p:nvPr/>
          </p:nvSpPr>
          <p:spPr bwMode="auto">
            <a:xfrm>
              <a:off x="11631612" y="172856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1" name="Freeform 153"/>
            <p:cNvSpPr/>
            <p:nvPr/>
          </p:nvSpPr>
          <p:spPr bwMode="auto">
            <a:xfrm>
              <a:off x="11298237" y="172856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2" name="Freeform 154"/>
            <p:cNvSpPr/>
            <p:nvPr/>
          </p:nvSpPr>
          <p:spPr bwMode="auto">
            <a:xfrm>
              <a:off x="11631612" y="1498298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3" name="Freeform 155"/>
            <p:cNvSpPr/>
            <p:nvPr/>
          </p:nvSpPr>
          <p:spPr bwMode="auto">
            <a:xfrm>
              <a:off x="11298237" y="149829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4" name="Freeform 156"/>
            <p:cNvSpPr/>
            <p:nvPr/>
          </p:nvSpPr>
          <p:spPr bwMode="auto">
            <a:xfrm>
              <a:off x="11631612" y="2189104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5" name="Freeform 157"/>
            <p:cNvSpPr/>
            <p:nvPr/>
          </p:nvSpPr>
          <p:spPr bwMode="auto">
            <a:xfrm>
              <a:off x="11298237" y="2189104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6" name="Freeform 158"/>
            <p:cNvSpPr/>
            <p:nvPr/>
          </p:nvSpPr>
          <p:spPr bwMode="auto">
            <a:xfrm>
              <a:off x="11631612" y="19588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7" name="Freeform 159"/>
            <p:cNvSpPr/>
            <p:nvPr/>
          </p:nvSpPr>
          <p:spPr bwMode="auto">
            <a:xfrm>
              <a:off x="11298237" y="19588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8" name="Freeform 160"/>
            <p:cNvSpPr/>
            <p:nvPr/>
          </p:nvSpPr>
          <p:spPr bwMode="auto">
            <a:xfrm>
              <a:off x="11631612" y="172856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9" name="Freeform 161"/>
            <p:cNvSpPr/>
            <p:nvPr/>
          </p:nvSpPr>
          <p:spPr bwMode="auto">
            <a:xfrm>
              <a:off x="11298237" y="172856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0" name="Freeform 162"/>
            <p:cNvSpPr/>
            <p:nvPr/>
          </p:nvSpPr>
          <p:spPr bwMode="auto">
            <a:xfrm>
              <a:off x="11631612" y="241937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1" name="Freeform 163"/>
            <p:cNvSpPr/>
            <p:nvPr/>
          </p:nvSpPr>
          <p:spPr bwMode="auto">
            <a:xfrm>
              <a:off x="11298237" y="241937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2" name="Freeform 164"/>
            <p:cNvSpPr/>
            <p:nvPr/>
          </p:nvSpPr>
          <p:spPr bwMode="auto">
            <a:xfrm>
              <a:off x="11631612" y="2189104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3" name="Freeform 165"/>
            <p:cNvSpPr/>
            <p:nvPr/>
          </p:nvSpPr>
          <p:spPr bwMode="auto">
            <a:xfrm>
              <a:off x="11298237" y="2189104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4" name="Freeform 166"/>
            <p:cNvSpPr/>
            <p:nvPr/>
          </p:nvSpPr>
          <p:spPr bwMode="auto">
            <a:xfrm>
              <a:off x="11631612" y="19588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5" name="Freeform 167"/>
            <p:cNvSpPr/>
            <p:nvPr/>
          </p:nvSpPr>
          <p:spPr bwMode="auto">
            <a:xfrm>
              <a:off x="11298237" y="19588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6" name="Freeform 168"/>
            <p:cNvSpPr/>
            <p:nvPr/>
          </p:nvSpPr>
          <p:spPr bwMode="auto">
            <a:xfrm>
              <a:off x="11631612" y="264964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7" name="Freeform 169"/>
            <p:cNvSpPr/>
            <p:nvPr/>
          </p:nvSpPr>
          <p:spPr bwMode="auto">
            <a:xfrm>
              <a:off x="11298237" y="264964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8" name="Freeform 170"/>
            <p:cNvSpPr/>
            <p:nvPr/>
          </p:nvSpPr>
          <p:spPr bwMode="auto">
            <a:xfrm>
              <a:off x="11631612" y="241937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9" name="Freeform 171"/>
            <p:cNvSpPr/>
            <p:nvPr/>
          </p:nvSpPr>
          <p:spPr bwMode="auto">
            <a:xfrm>
              <a:off x="11298237" y="241937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80" name="Freeform 172"/>
            <p:cNvSpPr/>
            <p:nvPr/>
          </p:nvSpPr>
          <p:spPr bwMode="auto">
            <a:xfrm>
              <a:off x="11631612" y="2189104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81" name="Freeform 173"/>
            <p:cNvSpPr/>
            <p:nvPr/>
          </p:nvSpPr>
          <p:spPr bwMode="auto">
            <a:xfrm>
              <a:off x="11298237" y="2189104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82" name="Freeform 174"/>
            <p:cNvSpPr/>
            <p:nvPr/>
          </p:nvSpPr>
          <p:spPr bwMode="auto">
            <a:xfrm>
              <a:off x="11631612" y="2879910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83" name="Freeform 175"/>
            <p:cNvSpPr/>
            <p:nvPr/>
          </p:nvSpPr>
          <p:spPr bwMode="auto">
            <a:xfrm>
              <a:off x="11298237" y="2879910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84" name="Freeform 176"/>
            <p:cNvSpPr/>
            <p:nvPr/>
          </p:nvSpPr>
          <p:spPr bwMode="auto">
            <a:xfrm>
              <a:off x="11631612" y="264964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85" name="Freeform 177"/>
            <p:cNvSpPr/>
            <p:nvPr/>
          </p:nvSpPr>
          <p:spPr bwMode="auto">
            <a:xfrm>
              <a:off x="11298237" y="264964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86" name="Freeform 178"/>
            <p:cNvSpPr/>
            <p:nvPr/>
          </p:nvSpPr>
          <p:spPr bwMode="auto">
            <a:xfrm>
              <a:off x="11631612" y="241937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87" name="Freeform 179"/>
            <p:cNvSpPr/>
            <p:nvPr/>
          </p:nvSpPr>
          <p:spPr bwMode="auto">
            <a:xfrm>
              <a:off x="11298237" y="241937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88" name="Freeform 180"/>
            <p:cNvSpPr/>
            <p:nvPr/>
          </p:nvSpPr>
          <p:spPr bwMode="auto">
            <a:xfrm>
              <a:off x="11298237" y="11668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89" name="Freeform 181"/>
            <p:cNvSpPr/>
            <p:nvPr/>
          </p:nvSpPr>
          <p:spPr bwMode="auto">
            <a:xfrm>
              <a:off x="10964862" y="11668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90" name="Freeform 182"/>
            <p:cNvSpPr/>
            <p:nvPr/>
          </p:nvSpPr>
          <p:spPr bwMode="auto">
            <a:xfrm>
              <a:off x="11298237" y="-11517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91" name="Freeform 183"/>
            <p:cNvSpPr/>
            <p:nvPr/>
          </p:nvSpPr>
          <p:spPr bwMode="auto">
            <a:xfrm>
              <a:off x="10964862" y="-11517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92" name="Freeform 184"/>
            <p:cNvSpPr/>
            <p:nvPr/>
          </p:nvSpPr>
          <p:spPr bwMode="auto">
            <a:xfrm>
              <a:off x="11298237" y="-345440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93" name="Freeform 185"/>
            <p:cNvSpPr/>
            <p:nvPr/>
          </p:nvSpPr>
          <p:spPr bwMode="auto">
            <a:xfrm>
              <a:off x="10964862" y="-345440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94" name="Freeform 186"/>
            <p:cNvSpPr/>
            <p:nvPr/>
          </p:nvSpPr>
          <p:spPr bwMode="auto">
            <a:xfrm>
              <a:off x="11298237" y="34536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95" name="Freeform 187"/>
            <p:cNvSpPr/>
            <p:nvPr/>
          </p:nvSpPr>
          <p:spPr bwMode="auto">
            <a:xfrm>
              <a:off x="10964862" y="34536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96" name="Freeform 188"/>
            <p:cNvSpPr/>
            <p:nvPr/>
          </p:nvSpPr>
          <p:spPr bwMode="auto">
            <a:xfrm>
              <a:off x="11298237" y="11668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97" name="Freeform 189"/>
            <p:cNvSpPr/>
            <p:nvPr/>
          </p:nvSpPr>
          <p:spPr bwMode="auto">
            <a:xfrm>
              <a:off x="10964862" y="11668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98" name="Freeform 190"/>
            <p:cNvSpPr/>
            <p:nvPr/>
          </p:nvSpPr>
          <p:spPr bwMode="auto">
            <a:xfrm>
              <a:off x="11298237" y="-11517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99" name="Freeform 191"/>
            <p:cNvSpPr/>
            <p:nvPr/>
          </p:nvSpPr>
          <p:spPr bwMode="auto">
            <a:xfrm>
              <a:off x="10964862" y="-11517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00" name="Freeform 192"/>
            <p:cNvSpPr/>
            <p:nvPr/>
          </p:nvSpPr>
          <p:spPr bwMode="auto">
            <a:xfrm>
              <a:off x="11298237" y="5756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01" name="Freeform 193"/>
            <p:cNvSpPr/>
            <p:nvPr/>
          </p:nvSpPr>
          <p:spPr bwMode="auto">
            <a:xfrm>
              <a:off x="10964862" y="5756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02" name="Freeform 194"/>
            <p:cNvSpPr/>
            <p:nvPr/>
          </p:nvSpPr>
          <p:spPr bwMode="auto">
            <a:xfrm>
              <a:off x="11298237" y="34536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03" name="Freeform 195"/>
            <p:cNvSpPr/>
            <p:nvPr/>
          </p:nvSpPr>
          <p:spPr bwMode="auto">
            <a:xfrm>
              <a:off x="10964862" y="34536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04" name="Freeform 196"/>
            <p:cNvSpPr/>
            <p:nvPr/>
          </p:nvSpPr>
          <p:spPr bwMode="auto">
            <a:xfrm>
              <a:off x="11298237" y="11668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05" name="Freeform 197"/>
            <p:cNvSpPr/>
            <p:nvPr/>
          </p:nvSpPr>
          <p:spPr bwMode="auto">
            <a:xfrm>
              <a:off x="10964862" y="11668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06" name="Freeform 198"/>
            <p:cNvSpPr/>
            <p:nvPr/>
          </p:nvSpPr>
          <p:spPr bwMode="auto">
            <a:xfrm>
              <a:off x="11298237" y="80749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07" name="Freeform 199"/>
            <p:cNvSpPr/>
            <p:nvPr/>
          </p:nvSpPr>
          <p:spPr bwMode="auto">
            <a:xfrm>
              <a:off x="10964862" y="80749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08" name="Freeform 200"/>
            <p:cNvSpPr/>
            <p:nvPr/>
          </p:nvSpPr>
          <p:spPr bwMode="auto">
            <a:xfrm>
              <a:off x="11298237" y="57563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09" name="Freeform 201"/>
            <p:cNvSpPr/>
            <p:nvPr/>
          </p:nvSpPr>
          <p:spPr bwMode="auto">
            <a:xfrm>
              <a:off x="10964862" y="57563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0" name="Freeform 202"/>
            <p:cNvSpPr/>
            <p:nvPr/>
          </p:nvSpPr>
          <p:spPr bwMode="auto">
            <a:xfrm>
              <a:off x="11298237" y="34536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1" name="Freeform 203"/>
            <p:cNvSpPr/>
            <p:nvPr/>
          </p:nvSpPr>
          <p:spPr bwMode="auto">
            <a:xfrm>
              <a:off x="10964862" y="34536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2" name="Freeform 204"/>
            <p:cNvSpPr/>
            <p:nvPr/>
          </p:nvSpPr>
          <p:spPr bwMode="auto">
            <a:xfrm>
              <a:off x="11298237" y="1037760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3" name="Freeform 206"/>
            <p:cNvSpPr/>
            <p:nvPr/>
          </p:nvSpPr>
          <p:spPr bwMode="auto">
            <a:xfrm>
              <a:off x="10964863" y="103907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4" name="Freeform 207"/>
            <p:cNvSpPr/>
            <p:nvPr/>
          </p:nvSpPr>
          <p:spPr bwMode="auto">
            <a:xfrm>
              <a:off x="11298238" y="80880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5" name="Freeform 208"/>
            <p:cNvSpPr/>
            <p:nvPr/>
          </p:nvSpPr>
          <p:spPr bwMode="auto">
            <a:xfrm>
              <a:off x="10964863" y="80880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6" name="Freeform 209"/>
            <p:cNvSpPr/>
            <p:nvPr/>
          </p:nvSpPr>
          <p:spPr bwMode="auto">
            <a:xfrm>
              <a:off x="11298238" y="576950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7" name="Freeform 210"/>
            <p:cNvSpPr/>
            <p:nvPr/>
          </p:nvSpPr>
          <p:spPr bwMode="auto">
            <a:xfrm>
              <a:off x="10964863" y="576950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8" name="Freeform 211"/>
            <p:cNvSpPr/>
            <p:nvPr/>
          </p:nvSpPr>
          <p:spPr bwMode="auto">
            <a:xfrm>
              <a:off x="11298238" y="126775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9" name="Freeform 212"/>
            <p:cNvSpPr/>
            <p:nvPr/>
          </p:nvSpPr>
          <p:spPr bwMode="auto">
            <a:xfrm>
              <a:off x="10964863" y="126775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0" name="Freeform 213"/>
            <p:cNvSpPr/>
            <p:nvPr/>
          </p:nvSpPr>
          <p:spPr bwMode="auto">
            <a:xfrm>
              <a:off x="11298238" y="103907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1" name="Freeform 214"/>
            <p:cNvSpPr/>
            <p:nvPr/>
          </p:nvSpPr>
          <p:spPr bwMode="auto">
            <a:xfrm>
              <a:off x="10964863" y="103907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2" name="Freeform 215"/>
            <p:cNvSpPr/>
            <p:nvPr/>
          </p:nvSpPr>
          <p:spPr bwMode="auto">
            <a:xfrm>
              <a:off x="11298238" y="80880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3" name="Freeform 216"/>
            <p:cNvSpPr/>
            <p:nvPr/>
          </p:nvSpPr>
          <p:spPr bwMode="auto">
            <a:xfrm>
              <a:off x="10964863" y="80880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4" name="Freeform 217"/>
            <p:cNvSpPr/>
            <p:nvPr/>
          </p:nvSpPr>
          <p:spPr bwMode="auto">
            <a:xfrm>
              <a:off x="11298238" y="149961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5" name="Freeform 218"/>
            <p:cNvSpPr/>
            <p:nvPr/>
          </p:nvSpPr>
          <p:spPr bwMode="auto">
            <a:xfrm>
              <a:off x="10964863" y="149961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6" name="Freeform 219"/>
            <p:cNvSpPr/>
            <p:nvPr/>
          </p:nvSpPr>
          <p:spPr bwMode="auto">
            <a:xfrm>
              <a:off x="11298238" y="126775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7" name="Freeform 220"/>
            <p:cNvSpPr/>
            <p:nvPr/>
          </p:nvSpPr>
          <p:spPr bwMode="auto">
            <a:xfrm>
              <a:off x="10964863" y="126775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8" name="Freeform 221"/>
            <p:cNvSpPr/>
            <p:nvPr/>
          </p:nvSpPr>
          <p:spPr bwMode="auto">
            <a:xfrm>
              <a:off x="11298238" y="103907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9" name="Freeform 222"/>
            <p:cNvSpPr/>
            <p:nvPr/>
          </p:nvSpPr>
          <p:spPr bwMode="auto">
            <a:xfrm>
              <a:off x="10964863" y="103907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0" name="Freeform 223"/>
            <p:cNvSpPr/>
            <p:nvPr/>
          </p:nvSpPr>
          <p:spPr bwMode="auto">
            <a:xfrm>
              <a:off x="11298238" y="172988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1" name="Freeform 224"/>
            <p:cNvSpPr/>
            <p:nvPr/>
          </p:nvSpPr>
          <p:spPr bwMode="auto">
            <a:xfrm>
              <a:off x="10964863" y="172988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2" name="Freeform 225"/>
            <p:cNvSpPr/>
            <p:nvPr/>
          </p:nvSpPr>
          <p:spPr bwMode="auto">
            <a:xfrm>
              <a:off x="11298238" y="149961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3" name="Freeform 226"/>
            <p:cNvSpPr/>
            <p:nvPr/>
          </p:nvSpPr>
          <p:spPr bwMode="auto">
            <a:xfrm>
              <a:off x="10964863" y="149961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4" name="Freeform 227"/>
            <p:cNvSpPr/>
            <p:nvPr/>
          </p:nvSpPr>
          <p:spPr bwMode="auto">
            <a:xfrm>
              <a:off x="11298238" y="126775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5" name="Freeform 228"/>
            <p:cNvSpPr/>
            <p:nvPr/>
          </p:nvSpPr>
          <p:spPr bwMode="auto">
            <a:xfrm>
              <a:off x="10964863" y="126775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6" name="Freeform 229"/>
            <p:cNvSpPr/>
            <p:nvPr/>
          </p:nvSpPr>
          <p:spPr bwMode="auto">
            <a:xfrm>
              <a:off x="11298238" y="196015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7" name="Freeform 230"/>
            <p:cNvSpPr/>
            <p:nvPr/>
          </p:nvSpPr>
          <p:spPr bwMode="auto">
            <a:xfrm>
              <a:off x="10964863" y="196015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8" name="Freeform 231"/>
            <p:cNvSpPr/>
            <p:nvPr/>
          </p:nvSpPr>
          <p:spPr bwMode="auto">
            <a:xfrm>
              <a:off x="11298238" y="172988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9" name="Freeform 232"/>
            <p:cNvSpPr/>
            <p:nvPr/>
          </p:nvSpPr>
          <p:spPr bwMode="auto">
            <a:xfrm>
              <a:off x="10964863" y="172988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0" name="Freeform 233"/>
            <p:cNvSpPr/>
            <p:nvPr/>
          </p:nvSpPr>
          <p:spPr bwMode="auto">
            <a:xfrm>
              <a:off x="11298238" y="149961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1" name="Freeform 234"/>
            <p:cNvSpPr/>
            <p:nvPr/>
          </p:nvSpPr>
          <p:spPr bwMode="auto">
            <a:xfrm>
              <a:off x="10964863" y="149961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2" name="Freeform 235"/>
            <p:cNvSpPr/>
            <p:nvPr/>
          </p:nvSpPr>
          <p:spPr bwMode="auto">
            <a:xfrm>
              <a:off x="11298238" y="2190419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3" name="Freeform 236"/>
            <p:cNvSpPr/>
            <p:nvPr/>
          </p:nvSpPr>
          <p:spPr bwMode="auto">
            <a:xfrm>
              <a:off x="10964863" y="2190419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4" name="Freeform 237"/>
            <p:cNvSpPr/>
            <p:nvPr/>
          </p:nvSpPr>
          <p:spPr bwMode="auto">
            <a:xfrm>
              <a:off x="11298238" y="196015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5" name="Freeform 238"/>
            <p:cNvSpPr/>
            <p:nvPr/>
          </p:nvSpPr>
          <p:spPr bwMode="auto">
            <a:xfrm>
              <a:off x="10964863" y="196015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6" name="Freeform 239"/>
            <p:cNvSpPr/>
            <p:nvPr/>
          </p:nvSpPr>
          <p:spPr bwMode="auto">
            <a:xfrm>
              <a:off x="11298238" y="172988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7" name="Freeform 240"/>
            <p:cNvSpPr/>
            <p:nvPr/>
          </p:nvSpPr>
          <p:spPr bwMode="auto">
            <a:xfrm>
              <a:off x="10964863" y="172988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8" name="Freeform 241"/>
            <p:cNvSpPr/>
            <p:nvPr/>
          </p:nvSpPr>
          <p:spPr bwMode="auto">
            <a:xfrm>
              <a:off x="11298238" y="242068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9" name="Freeform 242"/>
            <p:cNvSpPr/>
            <p:nvPr/>
          </p:nvSpPr>
          <p:spPr bwMode="auto">
            <a:xfrm>
              <a:off x="10964863" y="2420688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0" name="Freeform 243"/>
            <p:cNvSpPr/>
            <p:nvPr/>
          </p:nvSpPr>
          <p:spPr bwMode="auto">
            <a:xfrm>
              <a:off x="11298238" y="2190419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1" name="Freeform 244"/>
            <p:cNvSpPr/>
            <p:nvPr/>
          </p:nvSpPr>
          <p:spPr bwMode="auto">
            <a:xfrm>
              <a:off x="10964863" y="2190419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2" name="Freeform 245"/>
            <p:cNvSpPr/>
            <p:nvPr/>
          </p:nvSpPr>
          <p:spPr bwMode="auto">
            <a:xfrm>
              <a:off x="11298238" y="196015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3" name="Freeform 246"/>
            <p:cNvSpPr/>
            <p:nvPr/>
          </p:nvSpPr>
          <p:spPr bwMode="auto">
            <a:xfrm>
              <a:off x="10964863" y="196015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4" name="Freeform 247"/>
            <p:cNvSpPr/>
            <p:nvPr/>
          </p:nvSpPr>
          <p:spPr bwMode="auto">
            <a:xfrm>
              <a:off x="11298238" y="265095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5" name="Freeform 248"/>
            <p:cNvSpPr/>
            <p:nvPr/>
          </p:nvSpPr>
          <p:spPr bwMode="auto">
            <a:xfrm>
              <a:off x="10964863" y="265095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6" name="Freeform 249"/>
            <p:cNvSpPr/>
            <p:nvPr/>
          </p:nvSpPr>
          <p:spPr bwMode="auto">
            <a:xfrm>
              <a:off x="11298238" y="242068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7" name="Freeform 250"/>
            <p:cNvSpPr/>
            <p:nvPr/>
          </p:nvSpPr>
          <p:spPr bwMode="auto">
            <a:xfrm>
              <a:off x="10964863" y="2420688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8" name="Freeform 251"/>
            <p:cNvSpPr/>
            <p:nvPr/>
          </p:nvSpPr>
          <p:spPr bwMode="auto">
            <a:xfrm>
              <a:off x="11298238" y="2190419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9" name="Freeform 252"/>
            <p:cNvSpPr/>
            <p:nvPr/>
          </p:nvSpPr>
          <p:spPr bwMode="auto">
            <a:xfrm>
              <a:off x="10964863" y="2190419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0" name="Freeform 253"/>
            <p:cNvSpPr/>
            <p:nvPr/>
          </p:nvSpPr>
          <p:spPr bwMode="auto">
            <a:xfrm>
              <a:off x="11298238" y="288122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1" name="Freeform 254"/>
            <p:cNvSpPr/>
            <p:nvPr/>
          </p:nvSpPr>
          <p:spPr bwMode="auto">
            <a:xfrm>
              <a:off x="10964863" y="288122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2" name="Freeform 255"/>
            <p:cNvSpPr/>
            <p:nvPr/>
          </p:nvSpPr>
          <p:spPr bwMode="auto">
            <a:xfrm>
              <a:off x="11298238" y="265095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3" name="Freeform 256"/>
            <p:cNvSpPr/>
            <p:nvPr/>
          </p:nvSpPr>
          <p:spPr bwMode="auto">
            <a:xfrm>
              <a:off x="10964863" y="265095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4" name="Freeform 257"/>
            <p:cNvSpPr/>
            <p:nvPr/>
          </p:nvSpPr>
          <p:spPr bwMode="auto">
            <a:xfrm>
              <a:off x="11298238" y="242068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5" name="Freeform 258"/>
            <p:cNvSpPr/>
            <p:nvPr/>
          </p:nvSpPr>
          <p:spPr bwMode="auto">
            <a:xfrm>
              <a:off x="10964863" y="2420688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6" name="Freeform 259"/>
            <p:cNvSpPr/>
            <p:nvPr/>
          </p:nvSpPr>
          <p:spPr bwMode="auto">
            <a:xfrm>
              <a:off x="10964863" y="118001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7" name="Freeform 260"/>
            <p:cNvSpPr/>
            <p:nvPr/>
          </p:nvSpPr>
          <p:spPr bwMode="auto">
            <a:xfrm>
              <a:off x="10633075" y="118001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8" name="Freeform 261"/>
            <p:cNvSpPr/>
            <p:nvPr/>
          </p:nvSpPr>
          <p:spPr bwMode="auto">
            <a:xfrm>
              <a:off x="10964863" y="-11385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9" name="Freeform 262"/>
            <p:cNvSpPr/>
            <p:nvPr/>
          </p:nvSpPr>
          <p:spPr bwMode="auto">
            <a:xfrm>
              <a:off x="10633075" y="-11385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70" name="Freeform 263"/>
            <p:cNvSpPr/>
            <p:nvPr/>
          </p:nvSpPr>
          <p:spPr bwMode="auto">
            <a:xfrm>
              <a:off x="10964863" y="-34412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71" name="Freeform 264"/>
            <p:cNvSpPr/>
            <p:nvPr/>
          </p:nvSpPr>
          <p:spPr bwMode="auto">
            <a:xfrm>
              <a:off x="10633075" y="-34412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72" name="Freeform 265"/>
            <p:cNvSpPr/>
            <p:nvPr/>
          </p:nvSpPr>
          <p:spPr bwMode="auto">
            <a:xfrm>
              <a:off x="10964863" y="34668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73" name="Freeform 266"/>
            <p:cNvSpPr/>
            <p:nvPr/>
          </p:nvSpPr>
          <p:spPr bwMode="auto">
            <a:xfrm>
              <a:off x="10633075" y="34668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9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74" name="Freeform 267"/>
            <p:cNvSpPr/>
            <p:nvPr/>
          </p:nvSpPr>
          <p:spPr bwMode="auto">
            <a:xfrm>
              <a:off x="10964863" y="118001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75" name="Freeform 268"/>
            <p:cNvSpPr/>
            <p:nvPr/>
          </p:nvSpPr>
          <p:spPr bwMode="auto">
            <a:xfrm>
              <a:off x="10633075" y="118001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76" name="Freeform 269"/>
            <p:cNvSpPr/>
            <p:nvPr/>
          </p:nvSpPr>
          <p:spPr bwMode="auto">
            <a:xfrm>
              <a:off x="10964863" y="-11385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77" name="Freeform 270"/>
            <p:cNvSpPr/>
            <p:nvPr/>
          </p:nvSpPr>
          <p:spPr bwMode="auto">
            <a:xfrm>
              <a:off x="10633075" y="-11385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78" name="Freeform 271"/>
            <p:cNvSpPr/>
            <p:nvPr/>
          </p:nvSpPr>
          <p:spPr bwMode="auto">
            <a:xfrm>
              <a:off x="10964863" y="576950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79" name="Freeform 272"/>
            <p:cNvSpPr/>
            <p:nvPr/>
          </p:nvSpPr>
          <p:spPr bwMode="auto">
            <a:xfrm>
              <a:off x="10633075" y="576950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80" name="Freeform 273"/>
            <p:cNvSpPr/>
            <p:nvPr/>
          </p:nvSpPr>
          <p:spPr bwMode="auto">
            <a:xfrm>
              <a:off x="10964863" y="34668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81" name="Freeform 274"/>
            <p:cNvSpPr/>
            <p:nvPr/>
          </p:nvSpPr>
          <p:spPr bwMode="auto">
            <a:xfrm>
              <a:off x="10633075" y="34668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9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82" name="Freeform 275"/>
            <p:cNvSpPr/>
            <p:nvPr/>
          </p:nvSpPr>
          <p:spPr bwMode="auto">
            <a:xfrm>
              <a:off x="10964863" y="118001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83" name="Freeform 276"/>
            <p:cNvSpPr/>
            <p:nvPr/>
          </p:nvSpPr>
          <p:spPr bwMode="auto">
            <a:xfrm>
              <a:off x="10633075" y="118001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84" name="Freeform 277"/>
            <p:cNvSpPr/>
            <p:nvPr/>
          </p:nvSpPr>
          <p:spPr bwMode="auto">
            <a:xfrm>
              <a:off x="10964863" y="80880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85" name="Freeform 278"/>
            <p:cNvSpPr/>
            <p:nvPr/>
          </p:nvSpPr>
          <p:spPr bwMode="auto">
            <a:xfrm>
              <a:off x="10633075" y="80880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86" name="Freeform 279"/>
            <p:cNvSpPr/>
            <p:nvPr/>
          </p:nvSpPr>
          <p:spPr bwMode="auto">
            <a:xfrm>
              <a:off x="10964863" y="576950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87" name="Freeform 280"/>
            <p:cNvSpPr/>
            <p:nvPr/>
          </p:nvSpPr>
          <p:spPr bwMode="auto">
            <a:xfrm>
              <a:off x="10633075" y="576950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88" name="Freeform 281"/>
            <p:cNvSpPr/>
            <p:nvPr/>
          </p:nvSpPr>
          <p:spPr bwMode="auto">
            <a:xfrm>
              <a:off x="10964863" y="34668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89" name="Freeform 282"/>
            <p:cNvSpPr/>
            <p:nvPr/>
          </p:nvSpPr>
          <p:spPr bwMode="auto">
            <a:xfrm>
              <a:off x="10633075" y="34668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9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90" name="Freeform 283"/>
            <p:cNvSpPr/>
            <p:nvPr/>
          </p:nvSpPr>
          <p:spPr bwMode="auto">
            <a:xfrm>
              <a:off x="10964863" y="103907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91" name="Freeform 284"/>
            <p:cNvSpPr/>
            <p:nvPr/>
          </p:nvSpPr>
          <p:spPr bwMode="auto">
            <a:xfrm>
              <a:off x="10633075" y="103907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92" name="Freeform 285"/>
            <p:cNvSpPr/>
            <p:nvPr/>
          </p:nvSpPr>
          <p:spPr bwMode="auto">
            <a:xfrm>
              <a:off x="10964863" y="80880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93" name="Freeform 286"/>
            <p:cNvSpPr/>
            <p:nvPr/>
          </p:nvSpPr>
          <p:spPr bwMode="auto">
            <a:xfrm>
              <a:off x="10633075" y="80880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94" name="Freeform 287"/>
            <p:cNvSpPr/>
            <p:nvPr/>
          </p:nvSpPr>
          <p:spPr bwMode="auto">
            <a:xfrm>
              <a:off x="10964863" y="576950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95" name="Freeform 288"/>
            <p:cNvSpPr/>
            <p:nvPr/>
          </p:nvSpPr>
          <p:spPr bwMode="auto">
            <a:xfrm>
              <a:off x="10633075" y="576950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96" name="Freeform 289"/>
            <p:cNvSpPr/>
            <p:nvPr/>
          </p:nvSpPr>
          <p:spPr bwMode="auto">
            <a:xfrm>
              <a:off x="10964863" y="126775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97" name="Freeform 290"/>
            <p:cNvSpPr/>
            <p:nvPr/>
          </p:nvSpPr>
          <p:spPr bwMode="auto">
            <a:xfrm>
              <a:off x="10633075" y="126775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9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98" name="Freeform 291"/>
            <p:cNvSpPr/>
            <p:nvPr/>
          </p:nvSpPr>
          <p:spPr bwMode="auto">
            <a:xfrm>
              <a:off x="10964863" y="103907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99" name="Freeform 292"/>
            <p:cNvSpPr/>
            <p:nvPr/>
          </p:nvSpPr>
          <p:spPr bwMode="auto">
            <a:xfrm>
              <a:off x="10633075" y="103907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0" name="Freeform 293"/>
            <p:cNvSpPr/>
            <p:nvPr/>
          </p:nvSpPr>
          <p:spPr bwMode="auto">
            <a:xfrm>
              <a:off x="10964863" y="80880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1" name="Freeform 294"/>
            <p:cNvSpPr/>
            <p:nvPr/>
          </p:nvSpPr>
          <p:spPr bwMode="auto">
            <a:xfrm>
              <a:off x="10633075" y="80880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2" name="Freeform 295"/>
            <p:cNvSpPr/>
            <p:nvPr/>
          </p:nvSpPr>
          <p:spPr bwMode="auto">
            <a:xfrm>
              <a:off x="10964863" y="149961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3" name="Freeform 296"/>
            <p:cNvSpPr/>
            <p:nvPr/>
          </p:nvSpPr>
          <p:spPr bwMode="auto">
            <a:xfrm>
              <a:off x="10633075" y="149961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4" name="Freeform 297"/>
            <p:cNvSpPr/>
            <p:nvPr/>
          </p:nvSpPr>
          <p:spPr bwMode="auto">
            <a:xfrm>
              <a:off x="10964863" y="126775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5" name="Freeform 298"/>
            <p:cNvSpPr/>
            <p:nvPr/>
          </p:nvSpPr>
          <p:spPr bwMode="auto">
            <a:xfrm>
              <a:off x="10633075" y="126775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9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6" name="Freeform 299"/>
            <p:cNvSpPr/>
            <p:nvPr/>
          </p:nvSpPr>
          <p:spPr bwMode="auto">
            <a:xfrm>
              <a:off x="10964863" y="103907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7" name="Freeform 300"/>
            <p:cNvSpPr/>
            <p:nvPr/>
          </p:nvSpPr>
          <p:spPr bwMode="auto">
            <a:xfrm>
              <a:off x="10633075" y="103907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8" name="Freeform 301"/>
            <p:cNvSpPr/>
            <p:nvPr/>
          </p:nvSpPr>
          <p:spPr bwMode="auto">
            <a:xfrm>
              <a:off x="10964863" y="172988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9" name="Freeform 302"/>
            <p:cNvSpPr/>
            <p:nvPr/>
          </p:nvSpPr>
          <p:spPr bwMode="auto">
            <a:xfrm>
              <a:off x="10633075" y="172988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0" name="Freeform 303"/>
            <p:cNvSpPr/>
            <p:nvPr/>
          </p:nvSpPr>
          <p:spPr bwMode="auto">
            <a:xfrm>
              <a:off x="10964863" y="149961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1" name="Freeform 304"/>
            <p:cNvSpPr/>
            <p:nvPr/>
          </p:nvSpPr>
          <p:spPr bwMode="auto">
            <a:xfrm>
              <a:off x="10633075" y="149961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2" name="Freeform 305"/>
            <p:cNvSpPr/>
            <p:nvPr/>
          </p:nvSpPr>
          <p:spPr bwMode="auto">
            <a:xfrm>
              <a:off x="10964863" y="126775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3" name="Freeform 306"/>
            <p:cNvSpPr/>
            <p:nvPr/>
          </p:nvSpPr>
          <p:spPr bwMode="auto">
            <a:xfrm>
              <a:off x="10633075" y="126775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9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4" name="Freeform 307"/>
            <p:cNvSpPr/>
            <p:nvPr/>
          </p:nvSpPr>
          <p:spPr bwMode="auto">
            <a:xfrm>
              <a:off x="10964863" y="196015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5" name="Freeform 308"/>
            <p:cNvSpPr/>
            <p:nvPr/>
          </p:nvSpPr>
          <p:spPr bwMode="auto">
            <a:xfrm>
              <a:off x="10633075" y="196015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6" name="Freeform 309"/>
            <p:cNvSpPr/>
            <p:nvPr/>
          </p:nvSpPr>
          <p:spPr bwMode="auto">
            <a:xfrm>
              <a:off x="10964863" y="172988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7" name="Freeform 310"/>
            <p:cNvSpPr/>
            <p:nvPr/>
          </p:nvSpPr>
          <p:spPr bwMode="auto">
            <a:xfrm>
              <a:off x="10633075" y="172988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8" name="Freeform 311"/>
            <p:cNvSpPr/>
            <p:nvPr/>
          </p:nvSpPr>
          <p:spPr bwMode="auto">
            <a:xfrm>
              <a:off x="10964863" y="149961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9" name="Freeform 312"/>
            <p:cNvSpPr/>
            <p:nvPr/>
          </p:nvSpPr>
          <p:spPr bwMode="auto">
            <a:xfrm>
              <a:off x="10633075" y="149961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0" name="Freeform 313"/>
            <p:cNvSpPr/>
            <p:nvPr/>
          </p:nvSpPr>
          <p:spPr bwMode="auto">
            <a:xfrm>
              <a:off x="10964863" y="2190419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1" name="Freeform 314"/>
            <p:cNvSpPr/>
            <p:nvPr/>
          </p:nvSpPr>
          <p:spPr bwMode="auto">
            <a:xfrm>
              <a:off x="10633075" y="2190419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2" name="Freeform 315"/>
            <p:cNvSpPr/>
            <p:nvPr/>
          </p:nvSpPr>
          <p:spPr bwMode="auto">
            <a:xfrm>
              <a:off x="10964863" y="196015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3" name="Freeform 316"/>
            <p:cNvSpPr/>
            <p:nvPr/>
          </p:nvSpPr>
          <p:spPr bwMode="auto">
            <a:xfrm>
              <a:off x="10633075" y="196015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4" name="Freeform 317"/>
            <p:cNvSpPr/>
            <p:nvPr/>
          </p:nvSpPr>
          <p:spPr bwMode="auto">
            <a:xfrm>
              <a:off x="10964863" y="172988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5" name="Freeform 318"/>
            <p:cNvSpPr/>
            <p:nvPr/>
          </p:nvSpPr>
          <p:spPr bwMode="auto">
            <a:xfrm>
              <a:off x="10633075" y="172988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6" name="Freeform 319"/>
            <p:cNvSpPr/>
            <p:nvPr/>
          </p:nvSpPr>
          <p:spPr bwMode="auto">
            <a:xfrm>
              <a:off x="10964863" y="2420688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7" name="Freeform 320"/>
            <p:cNvSpPr/>
            <p:nvPr/>
          </p:nvSpPr>
          <p:spPr bwMode="auto">
            <a:xfrm>
              <a:off x="10633075" y="242068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8" name="Freeform 321"/>
            <p:cNvSpPr/>
            <p:nvPr/>
          </p:nvSpPr>
          <p:spPr bwMode="auto">
            <a:xfrm>
              <a:off x="10964863" y="2190419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9" name="Freeform 322"/>
            <p:cNvSpPr/>
            <p:nvPr/>
          </p:nvSpPr>
          <p:spPr bwMode="auto">
            <a:xfrm>
              <a:off x="10633075" y="2190419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0" name="Freeform 323"/>
            <p:cNvSpPr/>
            <p:nvPr/>
          </p:nvSpPr>
          <p:spPr bwMode="auto">
            <a:xfrm>
              <a:off x="10964863" y="196015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1" name="Freeform 324"/>
            <p:cNvSpPr/>
            <p:nvPr/>
          </p:nvSpPr>
          <p:spPr bwMode="auto">
            <a:xfrm>
              <a:off x="10633075" y="196015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2" name="Freeform 325"/>
            <p:cNvSpPr/>
            <p:nvPr/>
          </p:nvSpPr>
          <p:spPr bwMode="auto">
            <a:xfrm>
              <a:off x="10964863" y="265095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3" name="Freeform 326"/>
            <p:cNvSpPr/>
            <p:nvPr/>
          </p:nvSpPr>
          <p:spPr bwMode="auto">
            <a:xfrm>
              <a:off x="10633075" y="265095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4" name="Freeform 327"/>
            <p:cNvSpPr/>
            <p:nvPr/>
          </p:nvSpPr>
          <p:spPr bwMode="auto">
            <a:xfrm>
              <a:off x="10964863" y="2420688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5" name="Freeform 328"/>
            <p:cNvSpPr/>
            <p:nvPr/>
          </p:nvSpPr>
          <p:spPr bwMode="auto">
            <a:xfrm>
              <a:off x="10633075" y="242068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6" name="Freeform 329"/>
            <p:cNvSpPr/>
            <p:nvPr/>
          </p:nvSpPr>
          <p:spPr bwMode="auto">
            <a:xfrm>
              <a:off x="10964863" y="2190419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7" name="Freeform 330"/>
            <p:cNvSpPr/>
            <p:nvPr/>
          </p:nvSpPr>
          <p:spPr bwMode="auto">
            <a:xfrm>
              <a:off x="10633075" y="2190419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8" name="Freeform 331"/>
            <p:cNvSpPr/>
            <p:nvPr/>
          </p:nvSpPr>
          <p:spPr bwMode="auto">
            <a:xfrm>
              <a:off x="10964863" y="288122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9" name="Freeform 332"/>
            <p:cNvSpPr/>
            <p:nvPr/>
          </p:nvSpPr>
          <p:spPr bwMode="auto">
            <a:xfrm>
              <a:off x="10633075" y="288122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0" name="Freeform 333"/>
            <p:cNvSpPr/>
            <p:nvPr/>
          </p:nvSpPr>
          <p:spPr bwMode="auto">
            <a:xfrm>
              <a:off x="10964863" y="265095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1" name="Freeform 334"/>
            <p:cNvSpPr/>
            <p:nvPr/>
          </p:nvSpPr>
          <p:spPr bwMode="auto">
            <a:xfrm>
              <a:off x="10633075" y="265095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2" name="Freeform 335"/>
            <p:cNvSpPr/>
            <p:nvPr/>
          </p:nvSpPr>
          <p:spPr bwMode="auto">
            <a:xfrm>
              <a:off x="10964863" y="2420688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3" name="Freeform 336"/>
            <p:cNvSpPr/>
            <p:nvPr/>
          </p:nvSpPr>
          <p:spPr bwMode="auto">
            <a:xfrm>
              <a:off x="10633075" y="242068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4" name="Freeform 337"/>
            <p:cNvSpPr/>
            <p:nvPr/>
          </p:nvSpPr>
          <p:spPr bwMode="auto">
            <a:xfrm>
              <a:off x="10633075" y="118001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5" name="Freeform 338"/>
            <p:cNvSpPr/>
            <p:nvPr/>
          </p:nvSpPr>
          <p:spPr bwMode="auto">
            <a:xfrm>
              <a:off x="10299700" y="118001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6" name="Freeform 339"/>
            <p:cNvSpPr/>
            <p:nvPr/>
          </p:nvSpPr>
          <p:spPr bwMode="auto">
            <a:xfrm>
              <a:off x="10633075" y="-11385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7" name="Freeform 340"/>
            <p:cNvSpPr/>
            <p:nvPr/>
          </p:nvSpPr>
          <p:spPr bwMode="auto">
            <a:xfrm>
              <a:off x="10299700" y="-11385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8" name="Freeform 341"/>
            <p:cNvSpPr/>
            <p:nvPr/>
          </p:nvSpPr>
          <p:spPr bwMode="auto">
            <a:xfrm>
              <a:off x="10633075" y="-344125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9" name="Freeform 342"/>
            <p:cNvSpPr/>
            <p:nvPr/>
          </p:nvSpPr>
          <p:spPr bwMode="auto">
            <a:xfrm>
              <a:off x="10299700" y="-344125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0" name="Freeform 343"/>
            <p:cNvSpPr/>
            <p:nvPr/>
          </p:nvSpPr>
          <p:spPr bwMode="auto">
            <a:xfrm>
              <a:off x="10633075" y="34668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9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1" name="Freeform 344"/>
            <p:cNvSpPr/>
            <p:nvPr/>
          </p:nvSpPr>
          <p:spPr bwMode="auto">
            <a:xfrm>
              <a:off x="10299700" y="34668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2" name="Freeform 345"/>
            <p:cNvSpPr/>
            <p:nvPr/>
          </p:nvSpPr>
          <p:spPr bwMode="auto">
            <a:xfrm>
              <a:off x="10633075" y="118001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3" name="Freeform 346"/>
            <p:cNvSpPr/>
            <p:nvPr/>
          </p:nvSpPr>
          <p:spPr bwMode="auto">
            <a:xfrm>
              <a:off x="10299700" y="118001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4" name="Freeform 347"/>
            <p:cNvSpPr/>
            <p:nvPr/>
          </p:nvSpPr>
          <p:spPr bwMode="auto">
            <a:xfrm>
              <a:off x="10633075" y="-11385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5" name="Freeform 348"/>
            <p:cNvSpPr/>
            <p:nvPr/>
          </p:nvSpPr>
          <p:spPr bwMode="auto">
            <a:xfrm>
              <a:off x="10299700" y="-11385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6" name="Freeform 349"/>
            <p:cNvSpPr/>
            <p:nvPr/>
          </p:nvSpPr>
          <p:spPr bwMode="auto">
            <a:xfrm>
              <a:off x="10633075" y="576950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7" name="Freeform 350"/>
            <p:cNvSpPr/>
            <p:nvPr/>
          </p:nvSpPr>
          <p:spPr bwMode="auto">
            <a:xfrm>
              <a:off x="10299700" y="576950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8" name="Freeform 351"/>
            <p:cNvSpPr/>
            <p:nvPr/>
          </p:nvSpPr>
          <p:spPr bwMode="auto">
            <a:xfrm>
              <a:off x="10633075" y="34668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9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9" name="Freeform 352"/>
            <p:cNvSpPr/>
            <p:nvPr/>
          </p:nvSpPr>
          <p:spPr bwMode="auto">
            <a:xfrm>
              <a:off x="10299700" y="34668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0" name="Freeform 353"/>
            <p:cNvSpPr/>
            <p:nvPr/>
          </p:nvSpPr>
          <p:spPr bwMode="auto">
            <a:xfrm>
              <a:off x="10633075" y="118001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1" name="Freeform 354"/>
            <p:cNvSpPr/>
            <p:nvPr/>
          </p:nvSpPr>
          <p:spPr bwMode="auto">
            <a:xfrm>
              <a:off x="10299700" y="118001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2" name="Freeform 355"/>
            <p:cNvSpPr/>
            <p:nvPr/>
          </p:nvSpPr>
          <p:spPr bwMode="auto">
            <a:xfrm>
              <a:off x="10633075" y="80880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3" name="Freeform 356"/>
            <p:cNvSpPr/>
            <p:nvPr/>
          </p:nvSpPr>
          <p:spPr bwMode="auto">
            <a:xfrm>
              <a:off x="10299700" y="80880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4" name="Freeform 357"/>
            <p:cNvSpPr/>
            <p:nvPr/>
          </p:nvSpPr>
          <p:spPr bwMode="auto">
            <a:xfrm>
              <a:off x="10633075" y="576950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5" name="Freeform 358"/>
            <p:cNvSpPr/>
            <p:nvPr/>
          </p:nvSpPr>
          <p:spPr bwMode="auto">
            <a:xfrm>
              <a:off x="10299700" y="576950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6" name="Freeform 359"/>
            <p:cNvSpPr/>
            <p:nvPr/>
          </p:nvSpPr>
          <p:spPr bwMode="auto">
            <a:xfrm>
              <a:off x="10633075" y="34668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9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7" name="Freeform 360"/>
            <p:cNvSpPr/>
            <p:nvPr/>
          </p:nvSpPr>
          <p:spPr bwMode="auto">
            <a:xfrm>
              <a:off x="10299700" y="34668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8" name="Freeform 361"/>
            <p:cNvSpPr/>
            <p:nvPr/>
          </p:nvSpPr>
          <p:spPr bwMode="auto">
            <a:xfrm>
              <a:off x="10633075" y="103907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9" name="Freeform 362"/>
            <p:cNvSpPr/>
            <p:nvPr/>
          </p:nvSpPr>
          <p:spPr bwMode="auto">
            <a:xfrm>
              <a:off x="10299700" y="103907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0" name="Freeform 363"/>
            <p:cNvSpPr/>
            <p:nvPr/>
          </p:nvSpPr>
          <p:spPr bwMode="auto">
            <a:xfrm>
              <a:off x="10633075" y="80880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1" name="Freeform 364"/>
            <p:cNvSpPr/>
            <p:nvPr/>
          </p:nvSpPr>
          <p:spPr bwMode="auto">
            <a:xfrm>
              <a:off x="10299700" y="80880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2" name="Freeform 365"/>
            <p:cNvSpPr/>
            <p:nvPr/>
          </p:nvSpPr>
          <p:spPr bwMode="auto">
            <a:xfrm>
              <a:off x="10633075" y="576950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3" name="Freeform 366"/>
            <p:cNvSpPr/>
            <p:nvPr/>
          </p:nvSpPr>
          <p:spPr bwMode="auto">
            <a:xfrm>
              <a:off x="10299700" y="576950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4" name="Freeform 367"/>
            <p:cNvSpPr/>
            <p:nvPr/>
          </p:nvSpPr>
          <p:spPr bwMode="auto">
            <a:xfrm>
              <a:off x="10633075" y="126775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9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5" name="Freeform 368"/>
            <p:cNvSpPr/>
            <p:nvPr/>
          </p:nvSpPr>
          <p:spPr bwMode="auto">
            <a:xfrm>
              <a:off x="10299700" y="126775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9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6" name="Freeform 369"/>
            <p:cNvSpPr/>
            <p:nvPr/>
          </p:nvSpPr>
          <p:spPr bwMode="auto">
            <a:xfrm>
              <a:off x="10633075" y="103907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7" name="Freeform 370"/>
            <p:cNvSpPr/>
            <p:nvPr/>
          </p:nvSpPr>
          <p:spPr bwMode="auto">
            <a:xfrm>
              <a:off x="10299700" y="103907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8" name="Freeform 371"/>
            <p:cNvSpPr/>
            <p:nvPr/>
          </p:nvSpPr>
          <p:spPr bwMode="auto">
            <a:xfrm>
              <a:off x="10633075" y="80880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9" name="Freeform 372"/>
            <p:cNvSpPr/>
            <p:nvPr/>
          </p:nvSpPr>
          <p:spPr bwMode="auto">
            <a:xfrm>
              <a:off x="10299700" y="80880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80" name="Freeform 373"/>
            <p:cNvSpPr/>
            <p:nvPr/>
          </p:nvSpPr>
          <p:spPr bwMode="auto">
            <a:xfrm>
              <a:off x="10633075" y="149961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81" name="Freeform 374"/>
            <p:cNvSpPr/>
            <p:nvPr/>
          </p:nvSpPr>
          <p:spPr bwMode="auto">
            <a:xfrm>
              <a:off x="10299700" y="149961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82" name="Freeform 375"/>
            <p:cNvSpPr/>
            <p:nvPr/>
          </p:nvSpPr>
          <p:spPr bwMode="auto">
            <a:xfrm>
              <a:off x="10633075" y="126775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9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83" name="Freeform 376"/>
            <p:cNvSpPr/>
            <p:nvPr/>
          </p:nvSpPr>
          <p:spPr bwMode="auto">
            <a:xfrm>
              <a:off x="10299700" y="126775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9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84" name="Freeform 377"/>
            <p:cNvSpPr/>
            <p:nvPr/>
          </p:nvSpPr>
          <p:spPr bwMode="auto">
            <a:xfrm>
              <a:off x="10633075" y="1039076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85" name="Freeform 378"/>
            <p:cNvSpPr/>
            <p:nvPr/>
          </p:nvSpPr>
          <p:spPr bwMode="auto">
            <a:xfrm>
              <a:off x="10299700" y="1039076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86" name="Freeform 379"/>
            <p:cNvSpPr/>
            <p:nvPr/>
          </p:nvSpPr>
          <p:spPr bwMode="auto">
            <a:xfrm>
              <a:off x="10633075" y="172988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87" name="Freeform 380"/>
            <p:cNvSpPr/>
            <p:nvPr/>
          </p:nvSpPr>
          <p:spPr bwMode="auto">
            <a:xfrm>
              <a:off x="10299700" y="172988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88" name="Freeform 381"/>
            <p:cNvSpPr/>
            <p:nvPr/>
          </p:nvSpPr>
          <p:spPr bwMode="auto">
            <a:xfrm>
              <a:off x="10633075" y="149961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89" name="Freeform 382"/>
            <p:cNvSpPr/>
            <p:nvPr/>
          </p:nvSpPr>
          <p:spPr bwMode="auto">
            <a:xfrm>
              <a:off x="10299700" y="149961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90" name="Freeform 383"/>
            <p:cNvSpPr/>
            <p:nvPr/>
          </p:nvSpPr>
          <p:spPr bwMode="auto">
            <a:xfrm>
              <a:off x="10633075" y="1267756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9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91" name="Freeform 384"/>
            <p:cNvSpPr/>
            <p:nvPr/>
          </p:nvSpPr>
          <p:spPr bwMode="auto">
            <a:xfrm>
              <a:off x="10299700" y="1267756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9 w 516"/>
                <a:gd name="T7" fmla="*/ 3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92" name="Freeform 385"/>
            <p:cNvSpPr/>
            <p:nvPr/>
          </p:nvSpPr>
          <p:spPr bwMode="auto">
            <a:xfrm>
              <a:off x="10633075" y="196015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93" name="Freeform 386"/>
            <p:cNvSpPr/>
            <p:nvPr/>
          </p:nvSpPr>
          <p:spPr bwMode="auto">
            <a:xfrm>
              <a:off x="10299700" y="196015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94" name="Freeform 387"/>
            <p:cNvSpPr/>
            <p:nvPr/>
          </p:nvSpPr>
          <p:spPr bwMode="auto">
            <a:xfrm>
              <a:off x="10633075" y="172988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95" name="Freeform 388"/>
            <p:cNvSpPr/>
            <p:nvPr/>
          </p:nvSpPr>
          <p:spPr bwMode="auto">
            <a:xfrm>
              <a:off x="10299700" y="172988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96" name="Freeform 389"/>
            <p:cNvSpPr/>
            <p:nvPr/>
          </p:nvSpPr>
          <p:spPr bwMode="auto">
            <a:xfrm>
              <a:off x="10633075" y="1499613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97" name="Freeform 390"/>
            <p:cNvSpPr/>
            <p:nvPr/>
          </p:nvSpPr>
          <p:spPr bwMode="auto">
            <a:xfrm>
              <a:off x="10299700" y="1499613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98" name="Freeform 391"/>
            <p:cNvSpPr/>
            <p:nvPr/>
          </p:nvSpPr>
          <p:spPr bwMode="auto">
            <a:xfrm>
              <a:off x="10633075" y="2190419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99" name="Freeform 392"/>
            <p:cNvSpPr/>
            <p:nvPr/>
          </p:nvSpPr>
          <p:spPr bwMode="auto">
            <a:xfrm>
              <a:off x="10299700" y="2190419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00" name="Freeform 393"/>
            <p:cNvSpPr/>
            <p:nvPr/>
          </p:nvSpPr>
          <p:spPr bwMode="auto">
            <a:xfrm>
              <a:off x="10633075" y="196015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01" name="Freeform 394"/>
            <p:cNvSpPr/>
            <p:nvPr/>
          </p:nvSpPr>
          <p:spPr bwMode="auto">
            <a:xfrm>
              <a:off x="10299700" y="196015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02" name="Freeform 395"/>
            <p:cNvSpPr/>
            <p:nvPr/>
          </p:nvSpPr>
          <p:spPr bwMode="auto">
            <a:xfrm>
              <a:off x="10633075" y="1729882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03" name="Freeform 396"/>
            <p:cNvSpPr/>
            <p:nvPr/>
          </p:nvSpPr>
          <p:spPr bwMode="auto">
            <a:xfrm>
              <a:off x="10299700" y="1729882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04" name="Freeform 397"/>
            <p:cNvSpPr/>
            <p:nvPr/>
          </p:nvSpPr>
          <p:spPr bwMode="auto">
            <a:xfrm>
              <a:off x="10633075" y="242068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05" name="Freeform 398"/>
            <p:cNvSpPr/>
            <p:nvPr/>
          </p:nvSpPr>
          <p:spPr bwMode="auto">
            <a:xfrm>
              <a:off x="10299700" y="2420688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06" name="Freeform 399"/>
            <p:cNvSpPr/>
            <p:nvPr/>
          </p:nvSpPr>
          <p:spPr bwMode="auto">
            <a:xfrm>
              <a:off x="10633075" y="2190419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07" name="Freeform 400"/>
            <p:cNvSpPr/>
            <p:nvPr/>
          </p:nvSpPr>
          <p:spPr bwMode="auto">
            <a:xfrm>
              <a:off x="10299700" y="2190419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5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08" name="Freeform 401"/>
            <p:cNvSpPr/>
            <p:nvPr/>
          </p:nvSpPr>
          <p:spPr bwMode="auto">
            <a:xfrm>
              <a:off x="10633075" y="1960151"/>
              <a:ext cx="349250" cy="242973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09" name="Freeform 402"/>
            <p:cNvSpPr/>
            <p:nvPr/>
          </p:nvSpPr>
          <p:spPr bwMode="auto">
            <a:xfrm>
              <a:off x="10299700" y="1960151"/>
              <a:ext cx="349250" cy="242973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10" name="Freeform 403"/>
            <p:cNvSpPr/>
            <p:nvPr/>
          </p:nvSpPr>
          <p:spPr bwMode="auto">
            <a:xfrm>
              <a:off x="10633075" y="2650957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11" name="Freeform 404"/>
            <p:cNvSpPr/>
            <p:nvPr/>
          </p:nvSpPr>
          <p:spPr bwMode="auto">
            <a:xfrm>
              <a:off x="10299700" y="2650957"/>
              <a:ext cx="349250" cy="241385"/>
            </a:xfrm>
            <a:custGeom>
              <a:avLst/>
              <a:gdLst>
                <a:gd name="T0" fmla="*/ 260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9 w 516"/>
                <a:gd name="T7" fmla="*/ 2 h 360"/>
                <a:gd name="T8" fmla="*/ 25 w 516"/>
                <a:gd name="T9" fmla="*/ 6 h 360"/>
                <a:gd name="T10" fmla="*/ 260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60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12" name="Freeform 405"/>
            <p:cNvSpPr/>
            <p:nvPr/>
          </p:nvSpPr>
          <p:spPr bwMode="auto">
            <a:xfrm>
              <a:off x="10633075" y="2420688"/>
              <a:ext cx="349250" cy="241385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4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6" y="360"/>
                    <a:pt x="251" y="358"/>
                    <a:pt x="249" y="35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3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413" name="Group 607"/>
            <p:cNvGrpSpPr/>
            <p:nvPr/>
          </p:nvGrpSpPr>
          <p:grpSpPr bwMode="auto">
            <a:xfrm>
              <a:off x="9302750" y="-342901"/>
              <a:ext cx="1679575" cy="3467100"/>
              <a:chOff x="5860" y="-216"/>
              <a:chExt cx="1058" cy="2184"/>
            </a:xfrm>
          </p:grpSpPr>
          <p:sp>
            <p:nvSpPr>
              <p:cNvPr id="535" name="Freeform 407"/>
              <p:cNvSpPr/>
              <p:nvPr/>
            </p:nvSpPr>
            <p:spPr bwMode="auto">
              <a:xfrm>
                <a:off x="6488" y="152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36" name="Freeform 408"/>
              <p:cNvSpPr/>
              <p:nvPr/>
            </p:nvSpPr>
            <p:spPr bwMode="auto">
              <a:xfrm>
                <a:off x="6698" y="1380"/>
                <a:ext cx="220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4 w 517"/>
                  <a:gd name="T5" fmla="*/ 13 h 360"/>
                  <a:gd name="T6" fmla="*/ 9 w 517"/>
                  <a:gd name="T7" fmla="*/ 2 h 360"/>
                  <a:gd name="T8" fmla="*/ 25 w 517"/>
                  <a:gd name="T9" fmla="*/ 5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6" y="360"/>
                      <a:pt x="251" y="358"/>
                      <a:pt x="249" y="355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3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37" name="Freeform 409"/>
              <p:cNvSpPr/>
              <p:nvPr/>
            </p:nvSpPr>
            <p:spPr bwMode="auto">
              <a:xfrm>
                <a:off x="6488" y="1380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5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38" name="Freeform 410"/>
              <p:cNvSpPr/>
              <p:nvPr/>
            </p:nvSpPr>
            <p:spPr bwMode="auto">
              <a:xfrm>
                <a:off x="6698" y="1815"/>
                <a:ext cx="220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4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6" y="360"/>
                      <a:pt x="251" y="358"/>
                      <a:pt x="249" y="355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3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39" name="Freeform 411"/>
              <p:cNvSpPr/>
              <p:nvPr/>
            </p:nvSpPr>
            <p:spPr bwMode="auto">
              <a:xfrm>
                <a:off x="6488" y="1815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40" name="Freeform 412"/>
              <p:cNvSpPr/>
              <p:nvPr/>
            </p:nvSpPr>
            <p:spPr bwMode="auto">
              <a:xfrm>
                <a:off x="6698" y="1670"/>
                <a:ext cx="220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4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6" y="360"/>
                      <a:pt x="251" y="358"/>
                      <a:pt x="249" y="355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3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41" name="Freeform 413"/>
              <p:cNvSpPr/>
              <p:nvPr/>
            </p:nvSpPr>
            <p:spPr bwMode="auto">
              <a:xfrm>
                <a:off x="6488" y="1670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42" name="Freeform 414"/>
              <p:cNvSpPr/>
              <p:nvPr/>
            </p:nvSpPr>
            <p:spPr bwMode="auto">
              <a:xfrm>
                <a:off x="6698" y="1525"/>
                <a:ext cx="220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4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6" y="360"/>
                      <a:pt x="251" y="358"/>
                      <a:pt x="249" y="35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3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43" name="Freeform 415"/>
              <p:cNvSpPr/>
              <p:nvPr/>
            </p:nvSpPr>
            <p:spPr bwMode="auto">
              <a:xfrm>
                <a:off x="6488" y="152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44" name="Freeform 416"/>
              <p:cNvSpPr/>
              <p:nvPr/>
            </p:nvSpPr>
            <p:spPr bwMode="auto">
              <a:xfrm>
                <a:off x="6488" y="7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5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45" name="Freeform 417"/>
              <p:cNvSpPr/>
              <p:nvPr/>
            </p:nvSpPr>
            <p:spPr bwMode="auto">
              <a:xfrm>
                <a:off x="6279" y="7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46" name="Freeform 418"/>
              <p:cNvSpPr/>
              <p:nvPr/>
            </p:nvSpPr>
            <p:spPr bwMode="auto">
              <a:xfrm>
                <a:off x="6488" y="-71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47" name="Freeform 419"/>
              <p:cNvSpPr/>
              <p:nvPr/>
            </p:nvSpPr>
            <p:spPr bwMode="auto">
              <a:xfrm>
                <a:off x="6279" y="-71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48" name="Freeform 420"/>
              <p:cNvSpPr/>
              <p:nvPr/>
            </p:nvSpPr>
            <p:spPr bwMode="auto">
              <a:xfrm>
                <a:off x="6488" y="-216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49" name="Freeform 421"/>
              <p:cNvSpPr/>
              <p:nvPr/>
            </p:nvSpPr>
            <p:spPr bwMode="auto">
              <a:xfrm>
                <a:off x="6279" y="-216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50" name="Freeform 422"/>
              <p:cNvSpPr/>
              <p:nvPr/>
            </p:nvSpPr>
            <p:spPr bwMode="auto">
              <a:xfrm>
                <a:off x="6488" y="219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51" name="Freeform 423"/>
              <p:cNvSpPr/>
              <p:nvPr/>
            </p:nvSpPr>
            <p:spPr bwMode="auto">
              <a:xfrm>
                <a:off x="6279" y="21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9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52" name="Freeform 424"/>
              <p:cNvSpPr/>
              <p:nvPr/>
            </p:nvSpPr>
            <p:spPr bwMode="auto">
              <a:xfrm>
                <a:off x="6488" y="7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5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53" name="Freeform 425"/>
              <p:cNvSpPr/>
              <p:nvPr/>
            </p:nvSpPr>
            <p:spPr bwMode="auto">
              <a:xfrm>
                <a:off x="6279" y="7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54" name="Freeform 426"/>
              <p:cNvSpPr/>
              <p:nvPr/>
            </p:nvSpPr>
            <p:spPr bwMode="auto">
              <a:xfrm>
                <a:off x="6488" y="-71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55" name="Freeform 427"/>
              <p:cNvSpPr/>
              <p:nvPr/>
            </p:nvSpPr>
            <p:spPr bwMode="auto">
              <a:xfrm>
                <a:off x="6279" y="-71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56" name="Freeform 428"/>
              <p:cNvSpPr/>
              <p:nvPr/>
            </p:nvSpPr>
            <p:spPr bwMode="auto">
              <a:xfrm>
                <a:off x="6488" y="364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57" name="Freeform 429"/>
              <p:cNvSpPr/>
              <p:nvPr/>
            </p:nvSpPr>
            <p:spPr bwMode="auto">
              <a:xfrm>
                <a:off x="6279" y="364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58" name="Freeform 430"/>
              <p:cNvSpPr/>
              <p:nvPr/>
            </p:nvSpPr>
            <p:spPr bwMode="auto">
              <a:xfrm>
                <a:off x="6488" y="219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59" name="Freeform 431"/>
              <p:cNvSpPr/>
              <p:nvPr/>
            </p:nvSpPr>
            <p:spPr bwMode="auto">
              <a:xfrm>
                <a:off x="6279" y="21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9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60" name="Freeform 432"/>
              <p:cNvSpPr/>
              <p:nvPr/>
            </p:nvSpPr>
            <p:spPr bwMode="auto">
              <a:xfrm>
                <a:off x="6488" y="7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5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61" name="Freeform 433"/>
              <p:cNvSpPr/>
              <p:nvPr/>
            </p:nvSpPr>
            <p:spPr bwMode="auto">
              <a:xfrm>
                <a:off x="6279" y="7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62" name="Freeform 434"/>
              <p:cNvSpPr/>
              <p:nvPr/>
            </p:nvSpPr>
            <p:spPr bwMode="auto">
              <a:xfrm>
                <a:off x="6488" y="510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63" name="Freeform 435"/>
              <p:cNvSpPr/>
              <p:nvPr/>
            </p:nvSpPr>
            <p:spPr bwMode="auto">
              <a:xfrm>
                <a:off x="6279" y="51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64" name="Freeform 436"/>
              <p:cNvSpPr/>
              <p:nvPr/>
            </p:nvSpPr>
            <p:spPr bwMode="auto">
              <a:xfrm>
                <a:off x="6488" y="364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65" name="Freeform 437"/>
              <p:cNvSpPr/>
              <p:nvPr/>
            </p:nvSpPr>
            <p:spPr bwMode="auto">
              <a:xfrm>
                <a:off x="6279" y="364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66" name="Freeform 438"/>
              <p:cNvSpPr/>
              <p:nvPr/>
            </p:nvSpPr>
            <p:spPr bwMode="auto">
              <a:xfrm>
                <a:off x="6488" y="219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67" name="Freeform 439"/>
              <p:cNvSpPr/>
              <p:nvPr/>
            </p:nvSpPr>
            <p:spPr bwMode="auto">
              <a:xfrm>
                <a:off x="6279" y="21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9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68" name="Freeform 440"/>
              <p:cNvSpPr/>
              <p:nvPr/>
            </p:nvSpPr>
            <p:spPr bwMode="auto">
              <a:xfrm>
                <a:off x="6488" y="65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69" name="Freeform 441"/>
              <p:cNvSpPr/>
              <p:nvPr/>
            </p:nvSpPr>
            <p:spPr bwMode="auto">
              <a:xfrm>
                <a:off x="6279" y="65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70" name="Freeform 442"/>
              <p:cNvSpPr/>
              <p:nvPr/>
            </p:nvSpPr>
            <p:spPr bwMode="auto">
              <a:xfrm>
                <a:off x="6488" y="510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71" name="Freeform 443"/>
              <p:cNvSpPr/>
              <p:nvPr/>
            </p:nvSpPr>
            <p:spPr bwMode="auto">
              <a:xfrm>
                <a:off x="6279" y="51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72" name="Freeform 444"/>
              <p:cNvSpPr/>
              <p:nvPr/>
            </p:nvSpPr>
            <p:spPr bwMode="auto">
              <a:xfrm>
                <a:off x="6488" y="364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73" name="Freeform 445"/>
              <p:cNvSpPr/>
              <p:nvPr/>
            </p:nvSpPr>
            <p:spPr bwMode="auto">
              <a:xfrm>
                <a:off x="6279" y="364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74" name="Freeform 446"/>
              <p:cNvSpPr/>
              <p:nvPr/>
            </p:nvSpPr>
            <p:spPr bwMode="auto">
              <a:xfrm>
                <a:off x="6488" y="799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3 h 360"/>
                  <a:gd name="T8" fmla="*/ 25 w 516"/>
                  <a:gd name="T9" fmla="*/ 6 h 360"/>
                  <a:gd name="T10" fmla="*/ 260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3"/>
                    </a:cubicBezTo>
                    <a:cubicBezTo>
                      <a:pt x="15" y="1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5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75" name="Freeform 447"/>
              <p:cNvSpPr/>
              <p:nvPr/>
            </p:nvSpPr>
            <p:spPr bwMode="auto">
              <a:xfrm>
                <a:off x="6279" y="79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3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9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3"/>
                    </a:cubicBezTo>
                    <a:cubicBezTo>
                      <a:pt x="14" y="1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5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76" name="Freeform 448"/>
              <p:cNvSpPr/>
              <p:nvPr/>
            </p:nvSpPr>
            <p:spPr bwMode="auto">
              <a:xfrm>
                <a:off x="6488" y="65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77" name="Freeform 449"/>
              <p:cNvSpPr/>
              <p:nvPr/>
            </p:nvSpPr>
            <p:spPr bwMode="auto">
              <a:xfrm>
                <a:off x="6279" y="65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78" name="Freeform 450"/>
              <p:cNvSpPr/>
              <p:nvPr/>
            </p:nvSpPr>
            <p:spPr bwMode="auto">
              <a:xfrm>
                <a:off x="6488" y="510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79" name="Freeform 451"/>
              <p:cNvSpPr/>
              <p:nvPr/>
            </p:nvSpPr>
            <p:spPr bwMode="auto">
              <a:xfrm>
                <a:off x="6279" y="51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80" name="Freeform 452"/>
              <p:cNvSpPr/>
              <p:nvPr/>
            </p:nvSpPr>
            <p:spPr bwMode="auto">
              <a:xfrm>
                <a:off x="6488" y="94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81" name="Freeform 453"/>
              <p:cNvSpPr/>
              <p:nvPr/>
            </p:nvSpPr>
            <p:spPr bwMode="auto">
              <a:xfrm>
                <a:off x="6279" y="94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82" name="Freeform 454"/>
              <p:cNvSpPr/>
              <p:nvPr/>
            </p:nvSpPr>
            <p:spPr bwMode="auto">
              <a:xfrm>
                <a:off x="6488" y="799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3 h 360"/>
                  <a:gd name="T8" fmla="*/ 25 w 516"/>
                  <a:gd name="T9" fmla="*/ 6 h 360"/>
                  <a:gd name="T10" fmla="*/ 260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3"/>
                    </a:cubicBezTo>
                    <a:cubicBezTo>
                      <a:pt x="15" y="1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5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83" name="Freeform 455"/>
              <p:cNvSpPr/>
              <p:nvPr/>
            </p:nvSpPr>
            <p:spPr bwMode="auto">
              <a:xfrm>
                <a:off x="6279" y="79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3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9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3"/>
                    </a:cubicBezTo>
                    <a:cubicBezTo>
                      <a:pt x="14" y="1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5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84" name="Freeform 456"/>
              <p:cNvSpPr/>
              <p:nvPr/>
            </p:nvSpPr>
            <p:spPr bwMode="auto">
              <a:xfrm>
                <a:off x="6488" y="65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85" name="Freeform 457"/>
              <p:cNvSpPr/>
              <p:nvPr/>
            </p:nvSpPr>
            <p:spPr bwMode="auto">
              <a:xfrm>
                <a:off x="6279" y="65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86" name="Freeform 458"/>
              <p:cNvSpPr/>
              <p:nvPr/>
            </p:nvSpPr>
            <p:spPr bwMode="auto">
              <a:xfrm>
                <a:off x="6488" y="1090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87" name="Freeform 459"/>
              <p:cNvSpPr/>
              <p:nvPr/>
            </p:nvSpPr>
            <p:spPr bwMode="auto">
              <a:xfrm>
                <a:off x="6279" y="109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88" name="Freeform 460"/>
              <p:cNvSpPr/>
              <p:nvPr/>
            </p:nvSpPr>
            <p:spPr bwMode="auto">
              <a:xfrm>
                <a:off x="6488" y="94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89" name="Freeform 461"/>
              <p:cNvSpPr/>
              <p:nvPr/>
            </p:nvSpPr>
            <p:spPr bwMode="auto">
              <a:xfrm>
                <a:off x="6279" y="94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90" name="Freeform 462"/>
              <p:cNvSpPr/>
              <p:nvPr/>
            </p:nvSpPr>
            <p:spPr bwMode="auto">
              <a:xfrm>
                <a:off x="6488" y="799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3 h 360"/>
                  <a:gd name="T8" fmla="*/ 25 w 516"/>
                  <a:gd name="T9" fmla="*/ 6 h 360"/>
                  <a:gd name="T10" fmla="*/ 260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3"/>
                    </a:cubicBezTo>
                    <a:cubicBezTo>
                      <a:pt x="15" y="1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5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91" name="Freeform 463"/>
              <p:cNvSpPr/>
              <p:nvPr/>
            </p:nvSpPr>
            <p:spPr bwMode="auto">
              <a:xfrm>
                <a:off x="6279" y="79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3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9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3"/>
                    </a:cubicBezTo>
                    <a:cubicBezTo>
                      <a:pt x="14" y="1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5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92" name="Freeform 464"/>
              <p:cNvSpPr/>
              <p:nvPr/>
            </p:nvSpPr>
            <p:spPr bwMode="auto">
              <a:xfrm>
                <a:off x="6488" y="1235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93" name="Freeform 465"/>
              <p:cNvSpPr/>
              <p:nvPr/>
            </p:nvSpPr>
            <p:spPr bwMode="auto">
              <a:xfrm>
                <a:off x="6279" y="1235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94" name="Freeform 466"/>
              <p:cNvSpPr/>
              <p:nvPr/>
            </p:nvSpPr>
            <p:spPr bwMode="auto">
              <a:xfrm>
                <a:off x="6488" y="1090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95" name="Freeform 467"/>
              <p:cNvSpPr/>
              <p:nvPr/>
            </p:nvSpPr>
            <p:spPr bwMode="auto">
              <a:xfrm>
                <a:off x="6279" y="109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96" name="Freeform 468"/>
              <p:cNvSpPr/>
              <p:nvPr/>
            </p:nvSpPr>
            <p:spPr bwMode="auto">
              <a:xfrm>
                <a:off x="6488" y="94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97" name="Freeform 469"/>
              <p:cNvSpPr/>
              <p:nvPr/>
            </p:nvSpPr>
            <p:spPr bwMode="auto">
              <a:xfrm>
                <a:off x="6279" y="94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98" name="Freeform 470"/>
              <p:cNvSpPr/>
              <p:nvPr/>
            </p:nvSpPr>
            <p:spPr bwMode="auto">
              <a:xfrm>
                <a:off x="6488" y="1380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5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99" name="Freeform 471"/>
              <p:cNvSpPr/>
              <p:nvPr/>
            </p:nvSpPr>
            <p:spPr bwMode="auto">
              <a:xfrm>
                <a:off x="6279" y="1380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00" name="Freeform 472"/>
              <p:cNvSpPr/>
              <p:nvPr/>
            </p:nvSpPr>
            <p:spPr bwMode="auto">
              <a:xfrm>
                <a:off x="6488" y="1235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01" name="Freeform 473"/>
              <p:cNvSpPr/>
              <p:nvPr/>
            </p:nvSpPr>
            <p:spPr bwMode="auto">
              <a:xfrm>
                <a:off x="6279" y="1235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02" name="Freeform 474"/>
              <p:cNvSpPr/>
              <p:nvPr/>
            </p:nvSpPr>
            <p:spPr bwMode="auto">
              <a:xfrm>
                <a:off x="6488" y="1090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03" name="Freeform 475"/>
              <p:cNvSpPr/>
              <p:nvPr/>
            </p:nvSpPr>
            <p:spPr bwMode="auto">
              <a:xfrm>
                <a:off x="6279" y="109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04" name="Freeform 476"/>
              <p:cNvSpPr/>
              <p:nvPr/>
            </p:nvSpPr>
            <p:spPr bwMode="auto">
              <a:xfrm>
                <a:off x="6488" y="152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05" name="Freeform 477"/>
              <p:cNvSpPr/>
              <p:nvPr/>
            </p:nvSpPr>
            <p:spPr bwMode="auto">
              <a:xfrm>
                <a:off x="6279" y="152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06" name="Freeform 478"/>
              <p:cNvSpPr/>
              <p:nvPr/>
            </p:nvSpPr>
            <p:spPr bwMode="auto">
              <a:xfrm>
                <a:off x="6488" y="1380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5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07" name="Freeform 479"/>
              <p:cNvSpPr/>
              <p:nvPr/>
            </p:nvSpPr>
            <p:spPr bwMode="auto">
              <a:xfrm>
                <a:off x="6279" y="1380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08" name="Freeform 480"/>
              <p:cNvSpPr/>
              <p:nvPr/>
            </p:nvSpPr>
            <p:spPr bwMode="auto">
              <a:xfrm>
                <a:off x="6488" y="1235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09" name="Freeform 481"/>
              <p:cNvSpPr/>
              <p:nvPr/>
            </p:nvSpPr>
            <p:spPr bwMode="auto">
              <a:xfrm>
                <a:off x="6279" y="1235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10" name="Freeform 482"/>
              <p:cNvSpPr/>
              <p:nvPr/>
            </p:nvSpPr>
            <p:spPr bwMode="auto">
              <a:xfrm>
                <a:off x="6488" y="1670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11" name="Freeform 483"/>
              <p:cNvSpPr/>
              <p:nvPr/>
            </p:nvSpPr>
            <p:spPr bwMode="auto">
              <a:xfrm>
                <a:off x="6279" y="167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12" name="Freeform 484"/>
              <p:cNvSpPr/>
              <p:nvPr/>
            </p:nvSpPr>
            <p:spPr bwMode="auto">
              <a:xfrm>
                <a:off x="6488" y="152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13" name="Freeform 485"/>
              <p:cNvSpPr/>
              <p:nvPr/>
            </p:nvSpPr>
            <p:spPr bwMode="auto">
              <a:xfrm>
                <a:off x="6279" y="152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14" name="Freeform 486"/>
              <p:cNvSpPr/>
              <p:nvPr/>
            </p:nvSpPr>
            <p:spPr bwMode="auto">
              <a:xfrm>
                <a:off x="6488" y="1380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5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15" name="Freeform 487"/>
              <p:cNvSpPr/>
              <p:nvPr/>
            </p:nvSpPr>
            <p:spPr bwMode="auto">
              <a:xfrm>
                <a:off x="6279" y="1380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16" name="Freeform 488"/>
              <p:cNvSpPr/>
              <p:nvPr/>
            </p:nvSpPr>
            <p:spPr bwMode="auto">
              <a:xfrm>
                <a:off x="6488" y="1815"/>
                <a:ext cx="220" cy="153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17" name="Freeform 489"/>
              <p:cNvSpPr/>
              <p:nvPr/>
            </p:nvSpPr>
            <p:spPr bwMode="auto">
              <a:xfrm>
                <a:off x="6279" y="1815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18" name="Freeform 490"/>
              <p:cNvSpPr/>
              <p:nvPr/>
            </p:nvSpPr>
            <p:spPr bwMode="auto">
              <a:xfrm>
                <a:off x="6488" y="1670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5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19" name="Freeform 491"/>
              <p:cNvSpPr/>
              <p:nvPr/>
            </p:nvSpPr>
            <p:spPr bwMode="auto">
              <a:xfrm>
                <a:off x="6279" y="167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20" name="Freeform 492"/>
              <p:cNvSpPr/>
              <p:nvPr/>
            </p:nvSpPr>
            <p:spPr bwMode="auto">
              <a:xfrm>
                <a:off x="6488" y="1525"/>
                <a:ext cx="220" cy="152"/>
              </a:xfrm>
              <a:custGeom>
                <a:avLst/>
                <a:gdLst>
                  <a:gd name="T0" fmla="*/ 260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9 w 516"/>
                  <a:gd name="T7" fmla="*/ 2 h 360"/>
                  <a:gd name="T8" fmla="*/ 25 w 516"/>
                  <a:gd name="T9" fmla="*/ 6 h 360"/>
                  <a:gd name="T10" fmla="*/ 260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60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8"/>
                      <a:pt x="264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21" name="Freeform 493"/>
              <p:cNvSpPr/>
              <p:nvPr/>
            </p:nvSpPr>
            <p:spPr bwMode="auto">
              <a:xfrm>
                <a:off x="6279" y="152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22" name="Freeform 494"/>
              <p:cNvSpPr/>
              <p:nvPr/>
            </p:nvSpPr>
            <p:spPr bwMode="auto">
              <a:xfrm>
                <a:off x="6279" y="7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23" name="Freeform 495"/>
              <p:cNvSpPr/>
              <p:nvPr/>
            </p:nvSpPr>
            <p:spPr bwMode="auto">
              <a:xfrm>
                <a:off x="6069" y="7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5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24" name="Freeform 496"/>
              <p:cNvSpPr/>
              <p:nvPr/>
            </p:nvSpPr>
            <p:spPr bwMode="auto">
              <a:xfrm>
                <a:off x="6279" y="-71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25" name="Freeform 497"/>
              <p:cNvSpPr/>
              <p:nvPr/>
            </p:nvSpPr>
            <p:spPr bwMode="auto">
              <a:xfrm>
                <a:off x="6069" y="-71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26" name="Freeform 498"/>
              <p:cNvSpPr/>
              <p:nvPr/>
            </p:nvSpPr>
            <p:spPr bwMode="auto">
              <a:xfrm>
                <a:off x="6279" y="-216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27" name="Freeform 499"/>
              <p:cNvSpPr/>
              <p:nvPr/>
            </p:nvSpPr>
            <p:spPr bwMode="auto">
              <a:xfrm>
                <a:off x="6069" y="-216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28" name="Freeform 500"/>
              <p:cNvSpPr/>
              <p:nvPr/>
            </p:nvSpPr>
            <p:spPr bwMode="auto">
              <a:xfrm>
                <a:off x="6279" y="21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9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29" name="Freeform 501"/>
              <p:cNvSpPr/>
              <p:nvPr/>
            </p:nvSpPr>
            <p:spPr bwMode="auto">
              <a:xfrm>
                <a:off x="6069" y="219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30" name="Freeform 502"/>
              <p:cNvSpPr/>
              <p:nvPr/>
            </p:nvSpPr>
            <p:spPr bwMode="auto">
              <a:xfrm>
                <a:off x="6279" y="7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31" name="Freeform 503"/>
              <p:cNvSpPr/>
              <p:nvPr/>
            </p:nvSpPr>
            <p:spPr bwMode="auto">
              <a:xfrm>
                <a:off x="6069" y="7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5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32" name="Freeform 504"/>
              <p:cNvSpPr/>
              <p:nvPr/>
            </p:nvSpPr>
            <p:spPr bwMode="auto">
              <a:xfrm>
                <a:off x="6279" y="-71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33" name="Freeform 505"/>
              <p:cNvSpPr/>
              <p:nvPr/>
            </p:nvSpPr>
            <p:spPr bwMode="auto">
              <a:xfrm>
                <a:off x="6069" y="-71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34" name="Freeform 506"/>
              <p:cNvSpPr/>
              <p:nvPr/>
            </p:nvSpPr>
            <p:spPr bwMode="auto">
              <a:xfrm>
                <a:off x="6279" y="364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35" name="Freeform 507"/>
              <p:cNvSpPr/>
              <p:nvPr/>
            </p:nvSpPr>
            <p:spPr bwMode="auto">
              <a:xfrm>
                <a:off x="6069" y="364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36" name="Freeform 508"/>
              <p:cNvSpPr/>
              <p:nvPr/>
            </p:nvSpPr>
            <p:spPr bwMode="auto">
              <a:xfrm>
                <a:off x="6279" y="21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9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37" name="Freeform 509"/>
              <p:cNvSpPr/>
              <p:nvPr/>
            </p:nvSpPr>
            <p:spPr bwMode="auto">
              <a:xfrm>
                <a:off x="6069" y="219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38" name="Freeform 510"/>
              <p:cNvSpPr/>
              <p:nvPr/>
            </p:nvSpPr>
            <p:spPr bwMode="auto">
              <a:xfrm>
                <a:off x="6279" y="7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39" name="Freeform 511"/>
              <p:cNvSpPr/>
              <p:nvPr/>
            </p:nvSpPr>
            <p:spPr bwMode="auto">
              <a:xfrm>
                <a:off x="6069" y="7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5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40" name="Freeform 512"/>
              <p:cNvSpPr/>
              <p:nvPr/>
            </p:nvSpPr>
            <p:spPr bwMode="auto">
              <a:xfrm>
                <a:off x="6279" y="51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41" name="Freeform 513"/>
              <p:cNvSpPr/>
              <p:nvPr/>
            </p:nvSpPr>
            <p:spPr bwMode="auto">
              <a:xfrm>
                <a:off x="6069" y="510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42" name="Freeform 514"/>
              <p:cNvSpPr/>
              <p:nvPr/>
            </p:nvSpPr>
            <p:spPr bwMode="auto">
              <a:xfrm>
                <a:off x="6279" y="364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43" name="Freeform 515"/>
              <p:cNvSpPr/>
              <p:nvPr/>
            </p:nvSpPr>
            <p:spPr bwMode="auto">
              <a:xfrm>
                <a:off x="6069" y="364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44" name="Freeform 516"/>
              <p:cNvSpPr/>
              <p:nvPr/>
            </p:nvSpPr>
            <p:spPr bwMode="auto">
              <a:xfrm>
                <a:off x="6279" y="21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9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45" name="Freeform 517"/>
              <p:cNvSpPr/>
              <p:nvPr/>
            </p:nvSpPr>
            <p:spPr bwMode="auto">
              <a:xfrm>
                <a:off x="6069" y="219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46" name="Freeform 518"/>
              <p:cNvSpPr/>
              <p:nvPr/>
            </p:nvSpPr>
            <p:spPr bwMode="auto">
              <a:xfrm>
                <a:off x="6279" y="65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47" name="Freeform 519"/>
              <p:cNvSpPr/>
              <p:nvPr/>
            </p:nvSpPr>
            <p:spPr bwMode="auto">
              <a:xfrm>
                <a:off x="6069" y="65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48" name="Freeform 520"/>
              <p:cNvSpPr/>
              <p:nvPr/>
            </p:nvSpPr>
            <p:spPr bwMode="auto">
              <a:xfrm>
                <a:off x="6279" y="51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49" name="Freeform 521"/>
              <p:cNvSpPr/>
              <p:nvPr/>
            </p:nvSpPr>
            <p:spPr bwMode="auto">
              <a:xfrm>
                <a:off x="6069" y="510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50" name="Freeform 522"/>
              <p:cNvSpPr/>
              <p:nvPr/>
            </p:nvSpPr>
            <p:spPr bwMode="auto">
              <a:xfrm>
                <a:off x="6279" y="364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51" name="Freeform 523"/>
              <p:cNvSpPr/>
              <p:nvPr/>
            </p:nvSpPr>
            <p:spPr bwMode="auto">
              <a:xfrm>
                <a:off x="6069" y="364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52" name="Freeform 524"/>
              <p:cNvSpPr/>
              <p:nvPr/>
            </p:nvSpPr>
            <p:spPr bwMode="auto">
              <a:xfrm>
                <a:off x="6279" y="79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3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9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3"/>
                    </a:cubicBezTo>
                    <a:cubicBezTo>
                      <a:pt x="14" y="1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5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53" name="Freeform 525"/>
              <p:cNvSpPr/>
              <p:nvPr/>
            </p:nvSpPr>
            <p:spPr bwMode="auto">
              <a:xfrm>
                <a:off x="6069" y="799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3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3"/>
                    </a:cubicBezTo>
                    <a:cubicBezTo>
                      <a:pt x="15" y="1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5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54" name="Freeform 526"/>
              <p:cNvSpPr/>
              <p:nvPr/>
            </p:nvSpPr>
            <p:spPr bwMode="auto">
              <a:xfrm>
                <a:off x="6279" y="65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55" name="Freeform 527"/>
              <p:cNvSpPr/>
              <p:nvPr/>
            </p:nvSpPr>
            <p:spPr bwMode="auto">
              <a:xfrm>
                <a:off x="6069" y="65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56" name="Freeform 528"/>
              <p:cNvSpPr/>
              <p:nvPr/>
            </p:nvSpPr>
            <p:spPr bwMode="auto">
              <a:xfrm>
                <a:off x="6279" y="51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57" name="Freeform 529"/>
              <p:cNvSpPr/>
              <p:nvPr/>
            </p:nvSpPr>
            <p:spPr bwMode="auto">
              <a:xfrm>
                <a:off x="6069" y="510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58" name="Freeform 530"/>
              <p:cNvSpPr/>
              <p:nvPr/>
            </p:nvSpPr>
            <p:spPr bwMode="auto">
              <a:xfrm>
                <a:off x="6279" y="94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59" name="Freeform 531"/>
              <p:cNvSpPr/>
              <p:nvPr/>
            </p:nvSpPr>
            <p:spPr bwMode="auto">
              <a:xfrm>
                <a:off x="6069" y="94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10"/>
                      <a:pt x="514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60" name="Freeform 532"/>
              <p:cNvSpPr/>
              <p:nvPr/>
            </p:nvSpPr>
            <p:spPr bwMode="auto">
              <a:xfrm>
                <a:off x="6279" y="79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3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9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3"/>
                    </a:cubicBezTo>
                    <a:cubicBezTo>
                      <a:pt x="14" y="1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5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61" name="Freeform 533"/>
              <p:cNvSpPr/>
              <p:nvPr/>
            </p:nvSpPr>
            <p:spPr bwMode="auto">
              <a:xfrm>
                <a:off x="6069" y="799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3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3"/>
                    </a:cubicBezTo>
                    <a:cubicBezTo>
                      <a:pt x="15" y="1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5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62" name="Freeform 534"/>
              <p:cNvSpPr/>
              <p:nvPr/>
            </p:nvSpPr>
            <p:spPr bwMode="auto">
              <a:xfrm>
                <a:off x="6279" y="65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63" name="Freeform 535"/>
              <p:cNvSpPr/>
              <p:nvPr/>
            </p:nvSpPr>
            <p:spPr bwMode="auto">
              <a:xfrm>
                <a:off x="6069" y="65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64" name="Freeform 536"/>
              <p:cNvSpPr/>
              <p:nvPr/>
            </p:nvSpPr>
            <p:spPr bwMode="auto">
              <a:xfrm>
                <a:off x="6279" y="109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65" name="Freeform 537"/>
              <p:cNvSpPr/>
              <p:nvPr/>
            </p:nvSpPr>
            <p:spPr bwMode="auto">
              <a:xfrm>
                <a:off x="6069" y="1090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66" name="Freeform 538"/>
              <p:cNvSpPr/>
              <p:nvPr/>
            </p:nvSpPr>
            <p:spPr bwMode="auto">
              <a:xfrm>
                <a:off x="6279" y="94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67" name="Freeform 539"/>
              <p:cNvSpPr/>
              <p:nvPr/>
            </p:nvSpPr>
            <p:spPr bwMode="auto">
              <a:xfrm>
                <a:off x="6069" y="94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10"/>
                      <a:pt x="514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68" name="Freeform 540"/>
              <p:cNvSpPr/>
              <p:nvPr/>
            </p:nvSpPr>
            <p:spPr bwMode="auto">
              <a:xfrm>
                <a:off x="6279" y="79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3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9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3"/>
                    </a:cubicBezTo>
                    <a:cubicBezTo>
                      <a:pt x="14" y="1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5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69" name="Freeform 541"/>
              <p:cNvSpPr/>
              <p:nvPr/>
            </p:nvSpPr>
            <p:spPr bwMode="auto">
              <a:xfrm>
                <a:off x="6069" y="799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3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3"/>
                    </a:cubicBezTo>
                    <a:cubicBezTo>
                      <a:pt x="15" y="1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5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70" name="Freeform 542"/>
              <p:cNvSpPr/>
              <p:nvPr/>
            </p:nvSpPr>
            <p:spPr bwMode="auto">
              <a:xfrm>
                <a:off x="6279" y="1235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71" name="Freeform 543"/>
              <p:cNvSpPr/>
              <p:nvPr/>
            </p:nvSpPr>
            <p:spPr bwMode="auto">
              <a:xfrm>
                <a:off x="6069" y="1235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72" name="Freeform 544"/>
              <p:cNvSpPr/>
              <p:nvPr/>
            </p:nvSpPr>
            <p:spPr bwMode="auto">
              <a:xfrm>
                <a:off x="6279" y="109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73" name="Freeform 545"/>
              <p:cNvSpPr/>
              <p:nvPr/>
            </p:nvSpPr>
            <p:spPr bwMode="auto">
              <a:xfrm>
                <a:off x="6069" y="1090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74" name="Freeform 546"/>
              <p:cNvSpPr/>
              <p:nvPr/>
            </p:nvSpPr>
            <p:spPr bwMode="auto">
              <a:xfrm>
                <a:off x="6279" y="94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75" name="Freeform 547"/>
              <p:cNvSpPr/>
              <p:nvPr/>
            </p:nvSpPr>
            <p:spPr bwMode="auto">
              <a:xfrm>
                <a:off x="6069" y="94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10"/>
                      <a:pt x="514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76" name="Freeform 548"/>
              <p:cNvSpPr/>
              <p:nvPr/>
            </p:nvSpPr>
            <p:spPr bwMode="auto">
              <a:xfrm>
                <a:off x="6279" y="1380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77" name="Freeform 549"/>
              <p:cNvSpPr/>
              <p:nvPr/>
            </p:nvSpPr>
            <p:spPr bwMode="auto">
              <a:xfrm>
                <a:off x="6069" y="1380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5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78" name="Freeform 550"/>
              <p:cNvSpPr/>
              <p:nvPr/>
            </p:nvSpPr>
            <p:spPr bwMode="auto">
              <a:xfrm>
                <a:off x="6279" y="1235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79" name="Freeform 551"/>
              <p:cNvSpPr/>
              <p:nvPr/>
            </p:nvSpPr>
            <p:spPr bwMode="auto">
              <a:xfrm>
                <a:off x="6069" y="1235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80" name="Freeform 552"/>
              <p:cNvSpPr/>
              <p:nvPr/>
            </p:nvSpPr>
            <p:spPr bwMode="auto">
              <a:xfrm>
                <a:off x="6279" y="109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81" name="Freeform 553"/>
              <p:cNvSpPr/>
              <p:nvPr/>
            </p:nvSpPr>
            <p:spPr bwMode="auto">
              <a:xfrm>
                <a:off x="6069" y="1090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82" name="Freeform 554"/>
              <p:cNvSpPr/>
              <p:nvPr/>
            </p:nvSpPr>
            <p:spPr bwMode="auto">
              <a:xfrm>
                <a:off x="6279" y="152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83" name="Freeform 555"/>
              <p:cNvSpPr/>
              <p:nvPr/>
            </p:nvSpPr>
            <p:spPr bwMode="auto">
              <a:xfrm>
                <a:off x="6069" y="152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84" name="Freeform 556"/>
              <p:cNvSpPr/>
              <p:nvPr/>
            </p:nvSpPr>
            <p:spPr bwMode="auto">
              <a:xfrm>
                <a:off x="6279" y="1380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85" name="Freeform 557"/>
              <p:cNvSpPr/>
              <p:nvPr/>
            </p:nvSpPr>
            <p:spPr bwMode="auto">
              <a:xfrm>
                <a:off x="6069" y="1380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5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86" name="Freeform 558"/>
              <p:cNvSpPr/>
              <p:nvPr/>
            </p:nvSpPr>
            <p:spPr bwMode="auto">
              <a:xfrm>
                <a:off x="6279" y="1235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87" name="Freeform 559"/>
              <p:cNvSpPr/>
              <p:nvPr/>
            </p:nvSpPr>
            <p:spPr bwMode="auto">
              <a:xfrm>
                <a:off x="6069" y="1235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88" name="Freeform 560"/>
              <p:cNvSpPr/>
              <p:nvPr/>
            </p:nvSpPr>
            <p:spPr bwMode="auto">
              <a:xfrm>
                <a:off x="6279" y="167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89" name="Freeform 561"/>
              <p:cNvSpPr/>
              <p:nvPr/>
            </p:nvSpPr>
            <p:spPr bwMode="auto">
              <a:xfrm>
                <a:off x="6069" y="1670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90" name="Freeform 562"/>
              <p:cNvSpPr/>
              <p:nvPr/>
            </p:nvSpPr>
            <p:spPr bwMode="auto">
              <a:xfrm>
                <a:off x="6279" y="152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91" name="Freeform 563"/>
              <p:cNvSpPr/>
              <p:nvPr/>
            </p:nvSpPr>
            <p:spPr bwMode="auto">
              <a:xfrm>
                <a:off x="6069" y="152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92" name="Freeform 564"/>
              <p:cNvSpPr/>
              <p:nvPr/>
            </p:nvSpPr>
            <p:spPr bwMode="auto">
              <a:xfrm>
                <a:off x="6279" y="1380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93" name="Freeform 565"/>
              <p:cNvSpPr/>
              <p:nvPr/>
            </p:nvSpPr>
            <p:spPr bwMode="auto">
              <a:xfrm>
                <a:off x="6069" y="1380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5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94" name="Freeform 566"/>
              <p:cNvSpPr/>
              <p:nvPr/>
            </p:nvSpPr>
            <p:spPr bwMode="auto">
              <a:xfrm>
                <a:off x="6279" y="1815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3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95" name="Freeform 567"/>
              <p:cNvSpPr/>
              <p:nvPr/>
            </p:nvSpPr>
            <p:spPr bwMode="auto">
              <a:xfrm>
                <a:off x="6069" y="1815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96" name="Freeform 568"/>
              <p:cNvSpPr/>
              <p:nvPr/>
            </p:nvSpPr>
            <p:spPr bwMode="auto">
              <a:xfrm>
                <a:off x="6279" y="167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0" y="355"/>
                      <a:pt x="270" y="355"/>
                      <a:pt x="270" y="355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97" name="Freeform 569"/>
              <p:cNvSpPr/>
              <p:nvPr/>
            </p:nvSpPr>
            <p:spPr bwMode="auto">
              <a:xfrm>
                <a:off x="6069" y="1670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98" name="Freeform 570"/>
              <p:cNvSpPr/>
              <p:nvPr/>
            </p:nvSpPr>
            <p:spPr bwMode="auto">
              <a:xfrm>
                <a:off x="6279" y="152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8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7 w 516"/>
                  <a:gd name="T15" fmla="*/ 2 h 360"/>
                  <a:gd name="T16" fmla="*/ 513 w 516"/>
                  <a:gd name="T17" fmla="*/ 14 h 360"/>
                  <a:gd name="T18" fmla="*/ 270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0" y="358"/>
                      <a:pt x="248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1" y="0"/>
                      <a:pt x="507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68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99" name="Freeform 571"/>
              <p:cNvSpPr/>
              <p:nvPr/>
            </p:nvSpPr>
            <p:spPr bwMode="auto">
              <a:xfrm>
                <a:off x="6069" y="152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00" name="Freeform 572"/>
              <p:cNvSpPr/>
              <p:nvPr/>
            </p:nvSpPr>
            <p:spPr bwMode="auto">
              <a:xfrm>
                <a:off x="6069" y="7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5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01" name="Freeform 573"/>
              <p:cNvSpPr/>
              <p:nvPr/>
            </p:nvSpPr>
            <p:spPr bwMode="auto">
              <a:xfrm>
                <a:off x="5860" y="7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02" name="Freeform 574"/>
              <p:cNvSpPr/>
              <p:nvPr/>
            </p:nvSpPr>
            <p:spPr bwMode="auto">
              <a:xfrm>
                <a:off x="6069" y="-71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03" name="Freeform 575"/>
              <p:cNvSpPr/>
              <p:nvPr/>
            </p:nvSpPr>
            <p:spPr bwMode="auto">
              <a:xfrm>
                <a:off x="5860" y="-71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04" name="Freeform 576"/>
              <p:cNvSpPr/>
              <p:nvPr/>
            </p:nvSpPr>
            <p:spPr bwMode="auto">
              <a:xfrm>
                <a:off x="6069" y="-216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05" name="Freeform 577"/>
              <p:cNvSpPr/>
              <p:nvPr/>
            </p:nvSpPr>
            <p:spPr bwMode="auto">
              <a:xfrm>
                <a:off x="5860" y="-216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06" name="Freeform 578"/>
              <p:cNvSpPr/>
              <p:nvPr/>
            </p:nvSpPr>
            <p:spPr bwMode="auto">
              <a:xfrm>
                <a:off x="6069" y="219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07" name="Freeform 579"/>
              <p:cNvSpPr/>
              <p:nvPr/>
            </p:nvSpPr>
            <p:spPr bwMode="auto">
              <a:xfrm>
                <a:off x="5860" y="21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08" name="Freeform 580"/>
              <p:cNvSpPr/>
              <p:nvPr/>
            </p:nvSpPr>
            <p:spPr bwMode="auto">
              <a:xfrm>
                <a:off x="6069" y="7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5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09" name="Freeform 581"/>
              <p:cNvSpPr/>
              <p:nvPr/>
            </p:nvSpPr>
            <p:spPr bwMode="auto">
              <a:xfrm>
                <a:off x="5860" y="7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10" name="Freeform 582"/>
              <p:cNvSpPr/>
              <p:nvPr/>
            </p:nvSpPr>
            <p:spPr bwMode="auto">
              <a:xfrm>
                <a:off x="6069" y="-71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11" name="Freeform 583"/>
              <p:cNvSpPr/>
              <p:nvPr/>
            </p:nvSpPr>
            <p:spPr bwMode="auto">
              <a:xfrm>
                <a:off x="5860" y="-71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12" name="Freeform 584"/>
              <p:cNvSpPr/>
              <p:nvPr/>
            </p:nvSpPr>
            <p:spPr bwMode="auto">
              <a:xfrm>
                <a:off x="6069" y="364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13" name="Freeform 585"/>
              <p:cNvSpPr/>
              <p:nvPr/>
            </p:nvSpPr>
            <p:spPr bwMode="auto">
              <a:xfrm>
                <a:off x="5860" y="364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14" name="Freeform 586"/>
              <p:cNvSpPr/>
              <p:nvPr/>
            </p:nvSpPr>
            <p:spPr bwMode="auto">
              <a:xfrm>
                <a:off x="6069" y="219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15" name="Freeform 587"/>
              <p:cNvSpPr/>
              <p:nvPr/>
            </p:nvSpPr>
            <p:spPr bwMode="auto">
              <a:xfrm>
                <a:off x="5860" y="21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16" name="Freeform 588"/>
              <p:cNvSpPr/>
              <p:nvPr/>
            </p:nvSpPr>
            <p:spPr bwMode="auto">
              <a:xfrm>
                <a:off x="6069" y="7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5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5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17" name="Freeform 589"/>
              <p:cNvSpPr/>
              <p:nvPr/>
            </p:nvSpPr>
            <p:spPr bwMode="auto">
              <a:xfrm>
                <a:off x="5860" y="7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5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5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18" name="Freeform 590"/>
              <p:cNvSpPr/>
              <p:nvPr/>
            </p:nvSpPr>
            <p:spPr bwMode="auto">
              <a:xfrm>
                <a:off x="6069" y="510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19" name="Freeform 591"/>
              <p:cNvSpPr/>
              <p:nvPr/>
            </p:nvSpPr>
            <p:spPr bwMode="auto">
              <a:xfrm>
                <a:off x="5860" y="51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20" name="Freeform 592"/>
              <p:cNvSpPr/>
              <p:nvPr/>
            </p:nvSpPr>
            <p:spPr bwMode="auto">
              <a:xfrm>
                <a:off x="6069" y="364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21" name="Freeform 593"/>
              <p:cNvSpPr/>
              <p:nvPr/>
            </p:nvSpPr>
            <p:spPr bwMode="auto">
              <a:xfrm>
                <a:off x="5860" y="364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22" name="Freeform 594"/>
              <p:cNvSpPr/>
              <p:nvPr/>
            </p:nvSpPr>
            <p:spPr bwMode="auto">
              <a:xfrm>
                <a:off x="6069" y="219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23" name="Freeform 595"/>
              <p:cNvSpPr/>
              <p:nvPr/>
            </p:nvSpPr>
            <p:spPr bwMode="auto">
              <a:xfrm>
                <a:off x="5860" y="21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24" name="Freeform 596"/>
              <p:cNvSpPr/>
              <p:nvPr/>
            </p:nvSpPr>
            <p:spPr bwMode="auto">
              <a:xfrm>
                <a:off x="6069" y="65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25" name="Freeform 597"/>
              <p:cNvSpPr/>
              <p:nvPr/>
            </p:nvSpPr>
            <p:spPr bwMode="auto">
              <a:xfrm>
                <a:off x="5860" y="65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26" name="Freeform 598"/>
              <p:cNvSpPr/>
              <p:nvPr/>
            </p:nvSpPr>
            <p:spPr bwMode="auto">
              <a:xfrm>
                <a:off x="6069" y="510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27" name="Freeform 599"/>
              <p:cNvSpPr/>
              <p:nvPr/>
            </p:nvSpPr>
            <p:spPr bwMode="auto">
              <a:xfrm>
                <a:off x="5860" y="510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28" name="Freeform 600"/>
              <p:cNvSpPr/>
              <p:nvPr/>
            </p:nvSpPr>
            <p:spPr bwMode="auto">
              <a:xfrm>
                <a:off x="6069" y="364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4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29" name="Freeform 601"/>
              <p:cNvSpPr/>
              <p:nvPr/>
            </p:nvSpPr>
            <p:spPr bwMode="auto">
              <a:xfrm>
                <a:off x="5860" y="364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5 h 360"/>
                  <a:gd name="T4" fmla="*/ 3 w 516"/>
                  <a:gd name="T5" fmla="*/ 14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2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4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30" name="Freeform 602"/>
              <p:cNvSpPr/>
              <p:nvPr/>
            </p:nvSpPr>
            <p:spPr bwMode="auto">
              <a:xfrm>
                <a:off x="6069" y="799"/>
                <a:ext cx="221" cy="153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6 h 360"/>
                  <a:gd name="T4" fmla="*/ 3 w 517"/>
                  <a:gd name="T5" fmla="*/ 14 h 360"/>
                  <a:gd name="T6" fmla="*/ 9 w 517"/>
                  <a:gd name="T7" fmla="*/ 3 h 360"/>
                  <a:gd name="T8" fmla="*/ 25 w 517"/>
                  <a:gd name="T9" fmla="*/ 6 h 360"/>
                  <a:gd name="T10" fmla="*/ 260 w 517"/>
                  <a:gd name="T11" fmla="*/ 333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4 h 360"/>
                  <a:gd name="T18" fmla="*/ 271 w 517"/>
                  <a:gd name="T19" fmla="*/ 356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3" y="5"/>
                      <a:pt x="9" y="3"/>
                    </a:cubicBezTo>
                    <a:cubicBezTo>
                      <a:pt x="15" y="1"/>
                      <a:pt x="22" y="2"/>
                      <a:pt x="25" y="6"/>
                    </a:cubicBezTo>
                    <a:cubicBezTo>
                      <a:pt x="260" y="333"/>
                      <a:pt x="260" y="333"/>
                      <a:pt x="260" y="333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5"/>
                      <a:pt x="517" y="10"/>
                      <a:pt x="514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31" name="Freeform 603"/>
              <p:cNvSpPr/>
              <p:nvPr/>
            </p:nvSpPr>
            <p:spPr bwMode="auto">
              <a:xfrm>
                <a:off x="5860" y="799"/>
                <a:ext cx="220" cy="153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6 h 360"/>
                  <a:gd name="T4" fmla="*/ 3 w 516"/>
                  <a:gd name="T5" fmla="*/ 14 h 360"/>
                  <a:gd name="T6" fmla="*/ 8 w 516"/>
                  <a:gd name="T7" fmla="*/ 3 h 360"/>
                  <a:gd name="T8" fmla="*/ 25 w 516"/>
                  <a:gd name="T9" fmla="*/ 6 h 360"/>
                  <a:gd name="T10" fmla="*/ 259 w 516"/>
                  <a:gd name="T11" fmla="*/ 333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4 h 360"/>
                  <a:gd name="T18" fmla="*/ 271 w 516"/>
                  <a:gd name="T19" fmla="*/ 356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9"/>
                      <a:pt x="249" y="35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0"/>
                      <a:pt x="2" y="5"/>
                      <a:pt x="8" y="3"/>
                    </a:cubicBezTo>
                    <a:cubicBezTo>
                      <a:pt x="14" y="1"/>
                      <a:pt x="22" y="2"/>
                      <a:pt x="25" y="6"/>
                    </a:cubicBezTo>
                    <a:cubicBezTo>
                      <a:pt x="259" y="333"/>
                      <a:pt x="259" y="333"/>
                      <a:pt x="259" y="333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2"/>
                      <a:pt x="502" y="0"/>
                      <a:pt x="508" y="2"/>
                    </a:cubicBezTo>
                    <a:cubicBezTo>
                      <a:pt x="514" y="5"/>
                      <a:pt x="516" y="10"/>
                      <a:pt x="513" y="14"/>
                    </a:cubicBezTo>
                    <a:cubicBezTo>
                      <a:pt x="271" y="356"/>
                      <a:pt x="271" y="356"/>
                      <a:pt x="271" y="356"/>
                    </a:cubicBezTo>
                    <a:cubicBezTo>
                      <a:pt x="269" y="359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32" name="Freeform 604"/>
              <p:cNvSpPr/>
              <p:nvPr/>
            </p:nvSpPr>
            <p:spPr bwMode="auto">
              <a:xfrm>
                <a:off x="6069" y="655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1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1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33" name="Freeform 605"/>
              <p:cNvSpPr/>
              <p:nvPr/>
            </p:nvSpPr>
            <p:spPr bwMode="auto">
              <a:xfrm>
                <a:off x="5860" y="655"/>
                <a:ext cx="220" cy="152"/>
              </a:xfrm>
              <a:custGeom>
                <a:avLst/>
                <a:gdLst>
                  <a:gd name="T0" fmla="*/ 259 w 516"/>
                  <a:gd name="T1" fmla="*/ 360 h 360"/>
                  <a:gd name="T2" fmla="*/ 249 w 516"/>
                  <a:gd name="T3" fmla="*/ 355 h 360"/>
                  <a:gd name="T4" fmla="*/ 3 w 516"/>
                  <a:gd name="T5" fmla="*/ 13 h 360"/>
                  <a:gd name="T6" fmla="*/ 8 w 516"/>
                  <a:gd name="T7" fmla="*/ 2 h 360"/>
                  <a:gd name="T8" fmla="*/ 25 w 516"/>
                  <a:gd name="T9" fmla="*/ 6 h 360"/>
                  <a:gd name="T10" fmla="*/ 259 w 516"/>
                  <a:gd name="T11" fmla="*/ 332 h 360"/>
                  <a:gd name="T12" fmla="*/ 491 w 516"/>
                  <a:gd name="T13" fmla="*/ 6 h 360"/>
                  <a:gd name="T14" fmla="*/ 508 w 516"/>
                  <a:gd name="T15" fmla="*/ 2 h 360"/>
                  <a:gd name="T16" fmla="*/ 513 w 516"/>
                  <a:gd name="T17" fmla="*/ 13 h 360"/>
                  <a:gd name="T18" fmla="*/ 271 w 516"/>
                  <a:gd name="T19" fmla="*/ 355 h 360"/>
                  <a:gd name="T20" fmla="*/ 259 w 516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6" h="360">
                    <a:moveTo>
                      <a:pt x="259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2" y="4"/>
                      <a:pt x="8" y="2"/>
                    </a:cubicBezTo>
                    <a:cubicBezTo>
                      <a:pt x="14" y="0"/>
                      <a:pt x="22" y="1"/>
                      <a:pt x="25" y="6"/>
                    </a:cubicBezTo>
                    <a:cubicBezTo>
                      <a:pt x="259" y="332"/>
                      <a:pt x="259" y="332"/>
                      <a:pt x="259" y="332"/>
                    </a:cubicBezTo>
                    <a:cubicBezTo>
                      <a:pt x="491" y="6"/>
                      <a:pt x="491" y="6"/>
                      <a:pt x="491" y="6"/>
                    </a:cubicBezTo>
                    <a:cubicBezTo>
                      <a:pt x="494" y="1"/>
                      <a:pt x="502" y="0"/>
                      <a:pt x="508" y="2"/>
                    </a:cubicBezTo>
                    <a:cubicBezTo>
                      <a:pt x="514" y="4"/>
                      <a:pt x="516" y="9"/>
                      <a:pt x="513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4" y="360"/>
                      <a:pt x="259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34" name="Freeform 606"/>
              <p:cNvSpPr/>
              <p:nvPr/>
            </p:nvSpPr>
            <p:spPr bwMode="auto">
              <a:xfrm>
                <a:off x="6069" y="510"/>
                <a:ext cx="221" cy="152"/>
              </a:xfrm>
              <a:custGeom>
                <a:avLst/>
                <a:gdLst>
                  <a:gd name="T0" fmla="*/ 260 w 517"/>
                  <a:gd name="T1" fmla="*/ 360 h 360"/>
                  <a:gd name="T2" fmla="*/ 249 w 517"/>
                  <a:gd name="T3" fmla="*/ 355 h 360"/>
                  <a:gd name="T4" fmla="*/ 3 w 517"/>
                  <a:gd name="T5" fmla="*/ 13 h 360"/>
                  <a:gd name="T6" fmla="*/ 9 w 517"/>
                  <a:gd name="T7" fmla="*/ 2 h 360"/>
                  <a:gd name="T8" fmla="*/ 25 w 517"/>
                  <a:gd name="T9" fmla="*/ 6 h 360"/>
                  <a:gd name="T10" fmla="*/ 260 w 517"/>
                  <a:gd name="T11" fmla="*/ 332 h 360"/>
                  <a:gd name="T12" fmla="*/ 492 w 517"/>
                  <a:gd name="T13" fmla="*/ 6 h 360"/>
                  <a:gd name="T14" fmla="*/ 508 w 517"/>
                  <a:gd name="T15" fmla="*/ 2 h 360"/>
                  <a:gd name="T16" fmla="*/ 514 w 517"/>
                  <a:gd name="T17" fmla="*/ 13 h 360"/>
                  <a:gd name="T18" fmla="*/ 271 w 517"/>
                  <a:gd name="T19" fmla="*/ 355 h 360"/>
                  <a:gd name="T20" fmla="*/ 260 w 517"/>
                  <a:gd name="T21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7" h="360">
                    <a:moveTo>
                      <a:pt x="260" y="360"/>
                    </a:moveTo>
                    <a:cubicBezTo>
                      <a:pt x="255" y="360"/>
                      <a:pt x="251" y="358"/>
                      <a:pt x="249" y="355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3" y="4"/>
                      <a:pt x="9" y="2"/>
                    </a:cubicBezTo>
                    <a:cubicBezTo>
                      <a:pt x="15" y="0"/>
                      <a:pt x="22" y="2"/>
                      <a:pt x="25" y="6"/>
                    </a:cubicBezTo>
                    <a:cubicBezTo>
                      <a:pt x="260" y="332"/>
                      <a:pt x="260" y="332"/>
                      <a:pt x="260" y="332"/>
                    </a:cubicBezTo>
                    <a:cubicBezTo>
                      <a:pt x="492" y="6"/>
                      <a:pt x="492" y="6"/>
                      <a:pt x="492" y="6"/>
                    </a:cubicBezTo>
                    <a:cubicBezTo>
                      <a:pt x="495" y="2"/>
                      <a:pt x="502" y="0"/>
                      <a:pt x="508" y="2"/>
                    </a:cubicBezTo>
                    <a:cubicBezTo>
                      <a:pt x="514" y="4"/>
                      <a:pt x="517" y="9"/>
                      <a:pt x="514" y="13"/>
                    </a:cubicBezTo>
                    <a:cubicBezTo>
                      <a:pt x="271" y="355"/>
                      <a:pt x="271" y="355"/>
                      <a:pt x="271" y="355"/>
                    </a:cubicBezTo>
                    <a:cubicBezTo>
                      <a:pt x="269" y="358"/>
                      <a:pt x="265" y="360"/>
                      <a:pt x="260" y="3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414" name="Freeform 608"/>
            <p:cNvSpPr/>
            <p:nvPr/>
          </p:nvSpPr>
          <p:spPr bwMode="auto">
            <a:xfrm>
              <a:off x="9302751" y="80962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15" name="Freeform 609"/>
            <p:cNvSpPr/>
            <p:nvPr/>
          </p:nvSpPr>
          <p:spPr bwMode="auto">
            <a:xfrm>
              <a:off x="9634538" y="1500187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16" name="Freeform 610"/>
            <p:cNvSpPr/>
            <p:nvPr/>
          </p:nvSpPr>
          <p:spPr bwMode="auto">
            <a:xfrm>
              <a:off x="9302751" y="1500187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17" name="Freeform 611"/>
            <p:cNvSpPr/>
            <p:nvPr/>
          </p:nvSpPr>
          <p:spPr bwMode="auto">
            <a:xfrm>
              <a:off x="9634538" y="126841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18" name="Freeform 612"/>
            <p:cNvSpPr/>
            <p:nvPr/>
          </p:nvSpPr>
          <p:spPr bwMode="auto">
            <a:xfrm>
              <a:off x="9302751" y="126841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19" name="Freeform 613"/>
            <p:cNvSpPr/>
            <p:nvPr/>
          </p:nvSpPr>
          <p:spPr bwMode="auto">
            <a:xfrm>
              <a:off x="9634538" y="1039812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20" name="Freeform 614"/>
            <p:cNvSpPr/>
            <p:nvPr/>
          </p:nvSpPr>
          <p:spPr bwMode="auto">
            <a:xfrm>
              <a:off x="9302751" y="1039812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21" name="Freeform 615"/>
            <p:cNvSpPr/>
            <p:nvPr/>
          </p:nvSpPr>
          <p:spPr bwMode="auto">
            <a:xfrm>
              <a:off x="9634538" y="1730374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22" name="Freeform 616"/>
            <p:cNvSpPr/>
            <p:nvPr/>
          </p:nvSpPr>
          <p:spPr bwMode="auto">
            <a:xfrm>
              <a:off x="9302751" y="173037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23" name="Freeform 617"/>
            <p:cNvSpPr/>
            <p:nvPr/>
          </p:nvSpPr>
          <p:spPr bwMode="auto">
            <a:xfrm>
              <a:off x="9634538" y="1500187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24" name="Freeform 618"/>
            <p:cNvSpPr/>
            <p:nvPr/>
          </p:nvSpPr>
          <p:spPr bwMode="auto">
            <a:xfrm>
              <a:off x="9302751" y="1500187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25" name="Freeform 619"/>
            <p:cNvSpPr/>
            <p:nvPr/>
          </p:nvSpPr>
          <p:spPr bwMode="auto">
            <a:xfrm>
              <a:off x="9634538" y="126841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26" name="Freeform 620"/>
            <p:cNvSpPr/>
            <p:nvPr/>
          </p:nvSpPr>
          <p:spPr bwMode="auto">
            <a:xfrm>
              <a:off x="9302751" y="126841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27" name="Freeform 621"/>
            <p:cNvSpPr/>
            <p:nvPr/>
          </p:nvSpPr>
          <p:spPr bwMode="auto">
            <a:xfrm>
              <a:off x="9634538" y="196056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28" name="Freeform 622"/>
            <p:cNvSpPr/>
            <p:nvPr/>
          </p:nvSpPr>
          <p:spPr bwMode="auto">
            <a:xfrm>
              <a:off x="9302751" y="196056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29" name="Freeform 623"/>
            <p:cNvSpPr/>
            <p:nvPr/>
          </p:nvSpPr>
          <p:spPr bwMode="auto">
            <a:xfrm>
              <a:off x="9634538" y="1730374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30" name="Freeform 624"/>
            <p:cNvSpPr/>
            <p:nvPr/>
          </p:nvSpPr>
          <p:spPr bwMode="auto">
            <a:xfrm>
              <a:off x="9302751" y="173037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31" name="Freeform 625"/>
            <p:cNvSpPr/>
            <p:nvPr/>
          </p:nvSpPr>
          <p:spPr bwMode="auto">
            <a:xfrm>
              <a:off x="9634538" y="1500187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32" name="Freeform 626"/>
            <p:cNvSpPr/>
            <p:nvPr/>
          </p:nvSpPr>
          <p:spPr bwMode="auto">
            <a:xfrm>
              <a:off x="9302751" y="1500187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33" name="Freeform 627"/>
            <p:cNvSpPr/>
            <p:nvPr/>
          </p:nvSpPr>
          <p:spPr bwMode="auto">
            <a:xfrm>
              <a:off x="9634538" y="2190749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34" name="Freeform 628"/>
            <p:cNvSpPr/>
            <p:nvPr/>
          </p:nvSpPr>
          <p:spPr bwMode="auto">
            <a:xfrm>
              <a:off x="9302751" y="2190749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35" name="Freeform 629"/>
            <p:cNvSpPr/>
            <p:nvPr/>
          </p:nvSpPr>
          <p:spPr bwMode="auto">
            <a:xfrm>
              <a:off x="9634538" y="196056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36" name="Freeform 630"/>
            <p:cNvSpPr/>
            <p:nvPr/>
          </p:nvSpPr>
          <p:spPr bwMode="auto">
            <a:xfrm>
              <a:off x="9302751" y="196056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37" name="Freeform 631"/>
            <p:cNvSpPr/>
            <p:nvPr/>
          </p:nvSpPr>
          <p:spPr bwMode="auto">
            <a:xfrm>
              <a:off x="9634538" y="1730374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38" name="Freeform 632"/>
            <p:cNvSpPr/>
            <p:nvPr/>
          </p:nvSpPr>
          <p:spPr bwMode="auto">
            <a:xfrm>
              <a:off x="9302751" y="173037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39" name="Freeform 633"/>
            <p:cNvSpPr/>
            <p:nvPr/>
          </p:nvSpPr>
          <p:spPr bwMode="auto">
            <a:xfrm>
              <a:off x="9634538" y="2420937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40" name="Freeform 634"/>
            <p:cNvSpPr/>
            <p:nvPr/>
          </p:nvSpPr>
          <p:spPr bwMode="auto">
            <a:xfrm>
              <a:off x="9302751" y="2420937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41" name="Freeform 635"/>
            <p:cNvSpPr/>
            <p:nvPr/>
          </p:nvSpPr>
          <p:spPr bwMode="auto">
            <a:xfrm>
              <a:off x="9634538" y="2190749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42" name="Freeform 636"/>
            <p:cNvSpPr/>
            <p:nvPr/>
          </p:nvSpPr>
          <p:spPr bwMode="auto">
            <a:xfrm>
              <a:off x="9302751" y="2190749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43" name="Freeform 637"/>
            <p:cNvSpPr/>
            <p:nvPr/>
          </p:nvSpPr>
          <p:spPr bwMode="auto">
            <a:xfrm>
              <a:off x="9634538" y="196056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44" name="Freeform 638"/>
            <p:cNvSpPr/>
            <p:nvPr/>
          </p:nvSpPr>
          <p:spPr bwMode="auto">
            <a:xfrm>
              <a:off x="9302751" y="196056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45" name="Freeform 639"/>
            <p:cNvSpPr/>
            <p:nvPr/>
          </p:nvSpPr>
          <p:spPr bwMode="auto">
            <a:xfrm>
              <a:off x="9634538" y="2651124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46" name="Freeform 640"/>
            <p:cNvSpPr/>
            <p:nvPr/>
          </p:nvSpPr>
          <p:spPr bwMode="auto">
            <a:xfrm>
              <a:off x="9302751" y="265112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47" name="Freeform 641"/>
            <p:cNvSpPr/>
            <p:nvPr/>
          </p:nvSpPr>
          <p:spPr bwMode="auto">
            <a:xfrm>
              <a:off x="9634538" y="2420937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48" name="Freeform 642"/>
            <p:cNvSpPr/>
            <p:nvPr/>
          </p:nvSpPr>
          <p:spPr bwMode="auto">
            <a:xfrm>
              <a:off x="9302751" y="2420937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49" name="Freeform 643"/>
            <p:cNvSpPr/>
            <p:nvPr/>
          </p:nvSpPr>
          <p:spPr bwMode="auto">
            <a:xfrm>
              <a:off x="9634538" y="2190749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0" name="Freeform 644"/>
            <p:cNvSpPr/>
            <p:nvPr/>
          </p:nvSpPr>
          <p:spPr bwMode="auto">
            <a:xfrm>
              <a:off x="9302751" y="2190749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1" name="Freeform 645"/>
            <p:cNvSpPr/>
            <p:nvPr/>
          </p:nvSpPr>
          <p:spPr bwMode="auto">
            <a:xfrm>
              <a:off x="9634538" y="288131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2" name="Freeform 646"/>
            <p:cNvSpPr/>
            <p:nvPr/>
          </p:nvSpPr>
          <p:spPr bwMode="auto">
            <a:xfrm>
              <a:off x="9302751" y="288131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3" name="Freeform 647"/>
            <p:cNvSpPr/>
            <p:nvPr/>
          </p:nvSpPr>
          <p:spPr bwMode="auto">
            <a:xfrm>
              <a:off x="9634538" y="2651124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4" name="Freeform 648"/>
            <p:cNvSpPr/>
            <p:nvPr/>
          </p:nvSpPr>
          <p:spPr bwMode="auto">
            <a:xfrm>
              <a:off x="9302751" y="265112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5" name="Freeform 649"/>
            <p:cNvSpPr/>
            <p:nvPr/>
          </p:nvSpPr>
          <p:spPr bwMode="auto">
            <a:xfrm>
              <a:off x="9634538" y="2420937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6" name="Freeform 650"/>
            <p:cNvSpPr/>
            <p:nvPr/>
          </p:nvSpPr>
          <p:spPr bwMode="auto">
            <a:xfrm>
              <a:off x="9302751" y="2420937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7" name="Freeform 651"/>
            <p:cNvSpPr/>
            <p:nvPr/>
          </p:nvSpPr>
          <p:spPr bwMode="auto">
            <a:xfrm>
              <a:off x="9302751" y="119062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8" name="Freeform 652"/>
            <p:cNvSpPr/>
            <p:nvPr/>
          </p:nvSpPr>
          <p:spPr bwMode="auto">
            <a:xfrm>
              <a:off x="8969376" y="119062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9" name="Freeform 653"/>
            <p:cNvSpPr/>
            <p:nvPr/>
          </p:nvSpPr>
          <p:spPr bwMode="auto">
            <a:xfrm>
              <a:off x="9302751" y="-112714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60" name="Freeform 654"/>
            <p:cNvSpPr/>
            <p:nvPr/>
          </p:nvSpPr>
          <p:spPr bwMode="auto">
            <a:xfrm>
              <a:off x="8969376" y="-112714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61" name="Freeform 655"/>
            <p:cNvSpPr/>
            <p:nvPr/>
          </p:nvSpPr>
          <p:spPr bwMode="auto">
            <a:xfrm>
              <a:off x="9302751" y="-342901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62" name="Freeform 656"/>
            <p:cNvSpPr/>
            <p:nvPr/>
          </p:nvSpPr>
          <p:spPr bwMode="auto">
            <a:xfrm>
              <a:off x="8969376" y="-342901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63" name="Freeform 657"/>
            <p:cNvSpPr/>
            <p:nvPr/>
          </p:nvSpPr>
          <p:spPr bwMode="auto">
            <a:xfrm>
              <a:off x="9302751" y="34766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64" name="Freeform 658"/>
            <p:cNvSpPr/>
            <p:nvPr/>
          </p:nvSpPr>
          <p:spPr bwMode="auto">
            <a:xfrm>
              <a:off x="8969376" y="34766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65" name="Freeform 659"/>
            <p:cNvSpPr/>
            <p:nvPr/>
          </p:nvSpPr>
          <p:spPr bwMode="auto">
            <a:xfrm>
              <a:off x="9302751" y="119062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66" name="Freeform 660"/>
            <p:cNvSpPr/>
            <p:nvPr/>
          </p:nvSpPr>
          <p:spPr bwMode="auto">
            <a:xfrm>
              <a:off x="8969376" y="119062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67" name="Freeform 661"/>
            <p:cNvSpPr/>
            <p:nvPr/>
          </p:nvSpPr>
          <p:spPr bwMode="auto">
            <a:xfrm>
              <a:off x="9302751" y="-112714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68" name="Freeform 662"/>
            <p:cNvSpPr/>
            <p:nvPr/>
          </p:nvSpPr>
          <p:spPr bwMode="auto">
            <a:xfrm>
              <a:off x="8969376" y="-112714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69" name="Freeform 663"/>
            <p:cNvSpPr/>
            <p:nvPr/>
          </p:nvSpPr>
          <p:spPr bwMode="auto">
            <a:xfrm>
              <a:off x="9302751" y="577849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70" name="Freeform 664"/>
            <p:cNvSpPr/>
            <p:nvPr/>
          </p:nvSpPr>
          <p:spPr bwMode="auto">
            <a:xfrm>
              <a:off x="8969376" y="577849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71" name="Freeform 665"/>
            <p:cNvSpPr/>
            <p:nvPr/>
          </p:nvSpPr>
          <p:spPr bwMode="auto">
            <a:xfrm>
              <a:off x="9302751" y="34766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72" name="Freeform 666"/>
            <p:cNvSpPr/>
            <p:nvPr/>
          </p:nvSpPr>
          <p:spPr bwMode="auto">
            <a:xfrm>
              <a:off x="8969376" y="34766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73" name="Freeform 667"/>
            <p:cNvSpPr/>
            <p:nvPr/>
          </p:nvSpPr>
          <p:spPr bwMode="auto">
            <a:xfrm>
              <a:off x="9302751" y="119062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74" name="Freeform 668"/>
            <p:cNvSpPr/>
            <p:nvPr/>
          </p:nvSpPr>
          <p:spPr bwMode="auto">
            <a:xfrm>
              <a:off x="8969376" y="119062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75" name="Freeform 669"/>
            <p:cNvSpPr/>
            <p:nvPr/>
          </p:nvSpPr>
          <p:spPr bwMode="auto">
            <a:xfrm>
              <a:off x="9302751" y="80962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76" name="Freeform 670"/>
            <p:cNvSpPr/>
            <p:nvPr/>
          </p:nvSpPr>
          <p:spPr bwMode="auto">
            <a:xfrm>
              <a:off x="8969376" y="809624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77" name="Freeform 671"/>
            <p:cNvSpPr/>
            <p:nvPr/>
          </p:nvSpPr>
          <p:spPr bwMode="auto">
            <a:xfrm>
              <a:off x="9302751" y="577849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78" name="Freeform 672"/>
            <p:cNvSpPr/>
            <p:nvPr/>
          </p:nvSpPr>
          <p:spPr bwMode="auto">
            <a:xfrm>
              <a:off x="8969376" y="577849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79" name="Freeform 673"/>
            <p:cNvSpPr/>
            <p:nvPr/>
          </p:nvSpPr>
          <p:spPr bwMode="auto">
            <a:xfrm>
              <a:off x="9302751" y="34766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80" name="Freeform 674"/>
            <p:cNvSpPr/>
            <p:nvPr/>
          </p:nvSpPr>
          <p:spPr bwMode="auto">
            <a:xfrm>
              <a:off x="8969376" y="34766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81" name="Freeform 675"/>
            <p:cNvSpPr/>
            <p:nvPr/>
          </p:nvSpPr>
          <p:spPr bwMode="auto">
            <a:xfrm>
              <a:off x="9302751" y="1039812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82" name="Freeform 676"/>
            <p:cNvSpPr/>
            <p:nvPr/>
          </p:nvSpPr>
          <p:spPr bwMode="auto">
            <a:xfrm>
              <a:off x="8969376" y="1039812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83" name="Freeform 677"/>
            <p:cNvSpPr/>
            <p:nvPr/>
          </p:nvSpPr>
          <p:spPr bwMode="auto">
            <a:xfrm>
              <a:off x="9302751" y="80962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84" name="Freeform 678"/>
            <p:cNvSpPr/>
            <p:nvPr/>
          </p:nvSpPr>
          <p:spPr bwMode="auto">
            <a:xfrm>
              <a:off x="8969376" y="809624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85" name="Freeform 679"/>
            <p:cNvSpPr/>
            <p:nvPr/>
          </p:nvSpPr>
          <p:spPr bwMode="auto">
            <a:xfrm>
              <a:off x="9302751" y="577849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86" name="Freeform 680"/>
            <p:cNvSpPr/>
            <p:nvPr/>
          </p:nvSpPr>
          <p:spPr bwMode="auto">
            <a:xfrm>
              <a:off x="8969376" y="577849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87" name="Freeform 681"/>
            <p:cNvSpPr/>
            <p:nvPr/>
          </p:nvSpPr>
          <p:spPr bwMode="auto">
            <a:xfrm>
              <a:off x="9302751" y="126841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88" name="Freeform 682"/>
            <p:cNvSpPr/>
            <p:nvPr/>
          </p:nvSpPr>
          <p:spPr bwMode="auto">
            <a:xfrm>
              <a:off x="8969376" y="126841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89" name="Freeform 683"/>
            <p:cNvSpPr/>
            <p:nvPr/>
          </p:nvSpPr>
          <p:spPr bwMode="auto">
            <a:xfrm>
              <a:off x="9302751" y="1039812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0" name="Freeform 684"/>
            <p:cNvSpPr/>
            <p:nvPr/>
          </p:nvSpPr>
          <p:spPr bwMode="auto">
            <a:xfrm>
              <a:off x="8969376" y="1039812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1" name="Freeform 685"/>
            <p:cNvSpPr/>
            <p:nvPr/>
          </p:nvSpPr>
          <p:spPr bwMode="auto">
            <a:xfrm>
              <a:off x="9302751" y="80962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2" name="Freeform 686"/>
            <p:cNvSpPr/>
            <p:nvPr/>
          </p:nvSpPr>
          <p:spPr bwMode="auto">
            <a:xfrm>
              <a:off x="8969376" y="809624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3" name="Freeform 687"/>
            <p:cNvSpPr/>
            <p:nvPr/>
          </p:nvSpPr>
          <p:spPr bwMode="auto">
            <a:xfrm>
              <a:off x="9302751" y="1500187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4" name="Freeform 688"/>
            <p:cNvSpPr/>
            <p:nvPr/>
          </p:nvSpPr>
          <p:spPr bwMode="auto">
            <a:xfrm>
              <a:off x="8969376" y="1500187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5" name="Freeform 689"/>
            <p:cNvSpPr/>
            <p:nvPr/>
          </p:nvSpPr>
          <p:spPr bwMode="auto">
            <a:xfrm>
              <a:off x="9302751" y="126841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6" name="Freeform 690"/>
            <p:cNvSpPr/>
            <p:nvPr/>
          </p:nvSpPr>
          <p:spPr bwMode="auto">
            <a:xfrm>
              <a:off x="8969376" y="126841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7" name="Freeform 691"/>
            <p:cNvSpPr/>
            <p:nvPr/>
          </p:nvSpPr>
          <p:spPr bwMode="auto">
            <a:xfrm>
              <a:off x="9302751" y="1039812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8" name="Freeform 692"/>
            <p:cNvSpPr/>
            <p:nvPr/>
          </p:nvSpPr>
          <p:spPr bwMode="auto">
            <a:xfrm>
              <a:off x="8969376" y="1039812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9" name="Freeform 693"/>
            <p:cNvSpPr/>
            <p:nvPr/>
          </p:nvSpPr>
          <p:spPr bwMode="auto">
            <a:xfrm>
              <a:off x="9302751" y="173037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0" name="Freeform 694"/>
            <p:cNvSpPr/>
            <p:nvPr/>
          </p:nvSpPr>
          <p:spPr bwMode="auto">
            <a:xfrm>
              <a:off x="8969376" y="1730374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1" name="Freeform 695"/>
            <p:cNvSpPr/>
            <p:nvPr/>
          </p:nvSpPr>
          <p:spPr bwMode="auto">
            <a:xfrm>
              <a:off x="9302751" y="1500187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2" name="Freeform 696"/>
            <p:cNvSpPr/>
            <p:nvPr/>
          </p:nvSpPr>
          <p:spPr bwMode="auto">
            <a:xfrm>
              <a:off x="8969376" y="1500187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3" name="Freeform 697"/>
            <p:cNvSpPr/>
            <p:nvPr/>
          </p:nvSpPr>
          <p:spPr bwMode="auto">
            <a:xfrm>
              <a:off x="9302751" y="126841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3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5"/>
                    <a:pt x="8" y="3"/>
                  </a:cubicBezTo>
                  <a:cubicBezTo>
                    <a:pt x="14" y="1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5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4" name="Freeform 698"/>
            <p:cNvSpPr/>
            <p:nvPr/>
          </p:nvSpPr>
          <p:spPr bwMode="auto">
            <a:xfrm>
              <a:off x="8969376" y="126841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3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9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5"/>
                    <a:pt x="9" y="3"/>
                  </a:cubicBezTo>
                  <a:cubicBezTo>
                    <a:pt x="15" y="1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5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9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5" name="Freeform 699"/>
            <p:cNvSpPr/>
            <p:nvPr/>
          </p:nvSpPr>
          <p:spPr bwMode="auto">
            <a:xfrm>
              <a:off x="9302751" y="196056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6" name="Freeform 700"/>
            <p:cNvSpPr/>
            <p:nvPr/>
          </p:nvSpPr>
          <p:spPr bwMode="auto">
            <a:xfrm>
              <a:off x="8969376" y="196056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7" name="Freeform 701"/>
            <p:cNvSpPr/>
            <p:nvPr/>
          </p:nvSpPr>
          <p:spPr bwMode="auto">
            <a:xfrm>
              <a:off x="9302751" y="173037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8" name="Freeform 702"/>
            <p:cNvSpPr/>
            <p:nvPr/>
          </p:nvSpPr>
          <p:spPr bwMode="auto">
            <a:xfrm>
              <a:off x="8969376" y="1730374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9" name="Freeform 703"/>
            <p:cNvSpPr/>
            <p:nvPr/>
          </p:nvSpPr>
          <p:spPr bwMode="auto">
            <a:xfrm>
              <a:off x="9302751" y="1500187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10" name="Freeform 704"/>
            <p:cNvSpPr/>
            <p:nvPr/>
          </p:nvSpPr>
          <p:spPr bwMode="auto">
            <a:xfrm>
              <a:off x="8969376" y="1500187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11" name="Freeform 705"/>
            <p:cNvSpPr/>
            <p:nvPr/>
          </p:nvSpPr>
          <p:spPr bwMode="auto">
            <a:xfrm>
              <a:off x="9302751" y="2190749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12" name="Freeform 706"/>
            <p:cNvSpPr/>
            <p:nvPr/>
          </p:nvSpPr>
          <p:spPr bwMode="auto">
            <a:xfrm>
              <a:off x="8969376" y="2190749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13" name="Freeform 707"/>
            <p:cNvSpPr/>
            <p:nvPr/>
          </p:nvSpPr>
          <p:spPr bwMode="auto">
            <a:xfrm>
              <a:off x="9302751" y="196056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14" name="Freeform 708"/>
            <p:cNvSpPr/>
            <p:nvPr/>
          </p:nvSpPr>
          <p:spPr bwMode="auto">
            <a:xfrm>
              <a:off x="8969376" y="196056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15" name="Freeform 709"/>
            <p:cNvSpPr/>
            <p:nvPr/>
          </p:nvSpPr>
          <p:spPr bwMode="auto">
            <a:xfrm>
              <a:off x="9302751" y="173037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16" name="Freeform 710"/>
            <p:cNvSpPr/>
            <p:nvPr/>
          </p:nvSpPr>
          <p:spPr bwMode="auto">
            <a:xfrm>
              <a:off x="8969376" y="1730374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17" name="Freeform 711"/>
            <p:cNvSpPr/>
            <p:nvPr/>
          </p:nvSpPr>
          <p:spPr bwMode="auto">
            <a:xfrm>
              <a:off x="9302751" y="2420937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18" name="Freeform 712"/>
            <p:cNvSpPr/>
            <p:nvPr/>
          </p:nvSpPr>
          <p:spPr bwMode="auto">
            <a:xfrm>
              <a:off x="8969376" y="2420937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19" name="Freeform 713"/>
            <p:cNvSpPr/>
            <p:nvPr/>
          </p:nvSpPr>
          <p:spPr bwMode="auto">
            <a:xfrm>
              <a:off x="9302751" y="2190749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20" name="Freeform 714"/>
            <p:cNvSpPr/>
            <p:nvPr/>
          </p:nvSpPr>
          <p:spPr bwMode="auto">
            <a:xfrm>
              <a:off x="8969376" y="2190749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21" name="Freeform 715"/>
            <p:cNvSpPr/>
            <p:nvPr/>
          </p:nvSpPr>
          <p:spPr bwMode="auto">
            <a:xfrm>
              <a:off x="9302751" y="196056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22" name="Freeform 716"/>
            <p:cNvSpPr/>
            <p:nvPr/>
          </p:nvSpPr>
          <p:spPr bwMode="auto">
            <a:xfrm>
              <a:off x="8969376" y="196056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23" name="Freeform 717"/>
            <p:cNvSpPr/>
            <p:nvPr/>
          </p:nvSpPr>
          <p:spPr bwMode="auto">
            <a:xfrm>
              <a:off x="9302751" y="265112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24" name="Freeform 718"/>
            <p:cNvSpPr/>
            <p:nvPr/>
          </p:nvSpPr>
          <p:spPr bwMode="auto">
            <a:xfrm>
              <a:off x="8969376" y="2651124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25" name="Freeform 719"/>
            <p:cNvSpPr/>
            <p:nvPr/>
          </p:nvSpPr>
          <p:spPr bwMode="auto">
            <a:xfrm>
              <a:off x="9302751" y="2420937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26" name="Freeform 720"/>
            <p:cNvSpPr/>
            <p:nvPr/>
          </p:nvSpPr>
          <p:spPr bwMode="auto">
            <a:xfrm>
              <a:off x="8969376" y="2420937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27" name="Freeform 721"/>
            <p:cNvSpPr/>
            <p:nvPr/>
          </p:nvSpPr>
          <p:spPr bwMode="auto">
            <a:xfrm>
              <a:off x="9302751" y="2190749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5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1"/>
                    <a:pt x="25" y="5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1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28" name="Freeform 722"/>
            <p:cNvSpPr/>
            <p:nvPr/>
          </p:nvSpPr>
          <p:spPr bwMode="auto">
            <a:xfrm>
              <a:off x="8969376" y="2190749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5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1"/>
                    <a:pt x="25" y="5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1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29" name="Freeform 723"/>
            <p:cNvSpPr/>
            <p:nvPr/>
          </p:nvSpPr>
          <p:spPr bwMode="auto">
            <a:xfrm>
              <a:off x="9302751" y="2881312"/>
              <a:ext cx="349250" cy="242888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3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3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30" name="Freeform 724"/>
            <p:cNvSpPr/>
            <p:nvPr/>
          </p:nvSpPr>
          <p:spPr bwMode="auto">
            <a:xfrm>
              <a:off x="8969376" y="2881312"/>
              <a:ext cx="350838" cy="242888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3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3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3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31" name="Freeform 725"/>
            <p:cNvSpPr/>
            <p:nvPr/>
          </p:nvSpPr>
          <p:spPr bwMode="auto">
            <a:xfrm>
              <a:off x="9302751" y="2651124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5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2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5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2"/>
                    <a:pt x="259" y="332"/>
                    <a:pt x="259" y="332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9"/>
                    <a:pt x="513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32" name="Freeform 726"/>
            <p:cNvSpPr/>
            <p:nvPr/>
          </p:nvSpPr>
          <p:spPr bwMode="auto">
            <a:xfrm>
              <a:off x="8969376" y="2651124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5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2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5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9"/>
                    <a:pt x="514" y="14"/>
                  </a:cubicBezTo>
                  <a:cubicBezTo>
                    <a:pt x="271" y="355"/>
                    <a:pt x="271" y="355"/>
                    <a:pt x="271" y="355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33" name="Freeform 727"/>
            <p:cNvSpPr/>
            <p:nvPr/>
          </p:nvSpPr>
          <p:spPr bwMode="auto">
            <a:xfrm>
              <a:off x="9302751" y="2420937"/>
              <a:ext cx="349250" cy="241300"/>
            </a:xfrm>
            <a:custGeom>
              <a:avLst/>
              <a:gdLst>
                <a:gd name="T0" fmla="*/ 259 w 516"/>
                <a:gd name="T1" fmla="*/ 360 h 360"/>
                <a:gd name="T2" fmla="*/ 249 w 516"/>
                <a:gd name="T3" fmla="*/ 356 h 360"/>
                <a:gd name="T4" fmla="*/ 3 w 516"/>
                <a:gd name="T5" fmla="*/ 14 h 360"/>
                <a:gd name="T6" fmla="*/ 8 w 516"/>
                <a:gd name="T7" fmla="*/ 2 h 360"/>
                <a:gd name="T8" fmla="*/ 25 w 516"/>
                <a:gd name="T9" fmla="*/ 6 h 360"/>
                <a:gd name="T10" fmla="*/ 259 w 516"/>
                <a:gd name="T11" fmla="*/ 333 h 360"/>
                <a:gd name="T12" fmla="*/ 491 w 516"/>
                <a:gd name="T13" fmla="*/ 6 h 360"/>
                <a:gd name="T14" fmla="*/ 508 w 516"/>
                <a:gd name="T15" fmla="*/ 2 h 360"/>
                <a:gd name="T16" fmla="*/ 513 w 516"/>
                <a:gd name="T17" fmla="*/ 14 h 360"/>
                <a:gd name="T18" fmla="*/ 271 w 516"/>
                <a:gd name="T19" fmla="*/ 356 h 360"/>
                <a:gd name="T20" fmla="*/ 259 w 516"/>
                <a:gd name="T2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60">
                  <a:moveTo>
                    <a:pt x="259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4" y="0"/>
                    <a:pt x="22" y="2"/>
                    <a:pt x="25" y="6"/>
                  </a:cubicBezTo>
                  <a:cubicBezTo>
                    <a:pt x="259" y="333"/>
                    <a:pt x="259" y="333"/>
                    <a:pt x="259" y="333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4" y="2"/>
                    <a:pt x="502" y="0"/>
                    <a:pt x="508" y="2"/>
                  </a:cubicBezTo>
                  <a:cubicBezTo>
                    <a:pt x="514" y="4"/>
                    <a:pt x="516" y="10"/>
                    <a:pt x="513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4" y="360"/>
                    <a:pt x="259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34" name="Freeform 728"/>
            <p:cNvSpPr/>
            <p:nvPr/>
          </p:nvSpPr>
          <p:spPr bwMode="auto">
            <a:xfrm>
              <a:off x="8969376" y="2420937"/>
              <a:ext cx="350838" cy="241300"/>
            </a:xfrm>
            <a:custGeom>
              <a:avLst/>
              <a:gdLst>
                <a:gd name="T0" fmla="*/ 260 w 517"/>
                <a:gd name="T1" fmla="*/ 360 h 360"/>
                <a:gd name="T2" fmla="*/ 249 w 517"/>
                <a:gd name="T3" fmla="*/ 356 h 360"/>
                <a:gd name="T4" fmla="*/ 3 w 517"/>
                <a:gd name="T5" fmla="*/ 14 h 360"/>
                <a:gd name="T6" fmla="*/ 9 w 517"/>
                <a:gd name="T7" fmla="*/ 2 h 360"/>
                <a:gd name="T8" fmla="*/ 25 w 517"/>
                <a:gd name="T9" fmla="*/ 6 h 360"/>
                <a:gd name="T10" fmla="*/ 260 w 517"/>
                <a:gd name="T11" fmla="*/ 333 h 360"/>
                <a:gd name="T12" fmla="*/ 492 w 517"/>
                <a:gd name="T13" fmla="*/ 6 h 360"/>
                <a:gd name="T14" fmla="*/ 508 w 517"/>
                <a:gd name="T15" fmla="*/ 2 h 360"/>
                <a:gd name="T16" fmla="*/ 514 w 517"/>
                <a:gd name="T17" fmla="*/ 14 h 360"/>
                <a:gd name="T18" fmla="*/ 271 w 517"/>
                <a:gd name="T19" fmla="*/ 356 h 360"/>
                <a:gd name="T20" fmla="*/ 260 w 517"/>
                <a:gd name="T21" fmla="*/ 360 h 360"/>
                <a:gd name="T22" fmla="*/ 260 w 517"/>
                <a:gd name="T2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7" h="360">
                  <a:moveTo>
                    <a:pt x="260" y="360"/>
                  </a:moveTo>
                  <a:cubicBezTo>
                    <a:pt x="255" y="360"/>
                    <a:pt x="251" y="358"/>
                    <a:pt x="249" y="35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3" y="4"/>
                    <a:pt x="9" y="2"/>
                  </a:cubicBezTo>
                  <a:cubicBezTo>
                    <a:pt x="15" y="0"/>
                    <a:pt x="22" y="2"/>
                    <a:pt x="25" y="6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5" y="2"/>
                    <a:pt x="502" y="0"/>
                    <a:pt x="508" y="2"/>
                  </a:cubicBezTo>
                  <a:cubicBezTo>
                    <a:pt x="514" y="4"/>
                    <a:pt x="517" y="10"/>
                    <a:pt x="514" y="14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9" y="358"/>
                    <a:pt x="265" y="360"/>
                    <a:pt x="260" y="360"/>
                  </a:cubicBezTo>
                  <a:cubicBezTo>
                    <a:pt x="260" y="360"/>
                    <a:pt x="260" y="360"/>
                    <a:pt x="260" y="3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735" name="Rectangle 729"/>
          <p:cNvSpPr>
            <a:spLocks noChangeArrowheads="1"/>
          </p:cNvSpPr>
          <p:nvPr userDrawn="1"/>
        </p:nvSpPr>
        <p:spPr bwMode="auto">
          <a:xfrm>
            <a:off x="152400" y="5540692"/>
            <a:ext cx="2627313" cy="1246188"/>
          </a:xfrm>
          <a:prstGeom prst="rect">
            <a:avLst/>
          </a:prstGeom>
          <a:noFill/>
          <a:ln w="1588" cap="flat">
            <a:solidFill>
              <a:srgbClr val="57585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736" name="组合 735"/>
          <p:cNvGrpSpPr/>
          <p:nvPr userDrawn="1"/>
        </p:nvGrpSpPr>
        <p:grpSpPr>
          <a:xfrm>
            <a:off x="569595" y="2896870"/>
            <a:ext cx="1112202" cy="800418"/>
            <a:chOff x="1209675" y="102870"/>
            <a:chExt cx="1112202" cy="800418"/>
          </a:xfrm>
        </p:grpSpPr>
        <p:sp>
          <p:nvSpPr>
            <p:cNvPr id="737" name="Freeform 1074"/>
            <p:cNvSpPr/>
            <p:nvPr/>
          </p:nvSpPr>
          <p:spPr bwMode="auto">
            <a:xfrm>
              <a:off x="1209675" y="133350"/>
              <a:ext cx="752475" cy="769938"/>
            </a:xfrm>
            <a:custGeom>
              <a:avLst/>
              <a:gdLst>
                <a:gd name="T0" fmla="*/ 474 w 474"/>
                <a:gd name="T1" fmla="*/ 485 h 485"/>
                <a:gd name="T2" fmla="*/ 0 w 474"/>
                <a:gd name="T3" fmla="*/ 307 h 485"/>
                <a:gd name="T4" fmla="*/ 397 w 474"/>
                <a:gd name="T5" fmla="*/ 0 h 485"/>
                <a:gd name="T6" fmla="*/ 474 w 474"/>
                <a:gd name="T7" fmla="*/ 48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4" h="485">
                  <a:moveTo>
                    <a:pt x="474" y="485"/>
                  </a:moveTo>
                  <a:lnTo>
                    <a:pt x="0" y="307"/>
                  </a:lnTo>
                  <a:lnTo>
                    <a:pt x="397" y="0"/>
                  </a:lnTo>
                  <a:lnTo>
                    <a:pt x="474" y="485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38" name="Freeform 1075"/>
            <p:cNvSpPr/>
            <p:nvPr/>
          </p:nvSpPr>
          <p:spPr bwMode="auto">
            <a:xfrm>
              <a:off x="1569402" y="102870"/>
              <a:ext cx="752475" cy="769938"/>
            </a:xfrm>
            <a:custGeom>
              <a:avLst/>
              <a:gdLst>
                <a:gd name="T0" fmla="*/ 474 w 474"/>
                <a:gd name="T1" fmla="*/ 485 h 485"/>
                <a:gd name="T2" fmla="*/ 0 w 474"/>
                <a:gd name="T3" fmla="*/ 307 h 485"/>
                <a:gd name="T4" fmla="*/ 396 w 474"/>
                <a:gd name="T5" fmla="*/ 0 h 485"/>
                <a:gd name="T6" fmla="*/ 474 w 474"/>
                <a:gd name="T7" fmla="*/ 48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4" h="485">
                  <a:moveTo>
                    <a:pt x="474" y="485"/>
                  </a:moveTo>
                  <a:lnTo>
                    <a:pt x="0" y="307"/>
                  </a:lnTo>
                  <a:lnTo>
                    <a:pt x="396" y="0"/>
                  </a:lnTo>
                  <a:lnTo>
                    <a:pt x="474" y="485"/>
                  </a:lnTo>
                  <a:close/>
                </a:path>
              </a:pathLst>
            </a:custGeom>
            <a:noFill/>
            <a:ln w="1588" cap="flat">
              <a:solidFill>
                <a:srgbClr val="1D1D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739" name="组合 738"/>
          <p:cNvGrpSpPr/>
          <p:nvPr userDrawn="1"/>
        </p:nvGrpSpPr>
        <p:grpSpPr>
          <a:xfrm rot="19176828">
            <a:off x="3596693" y="-88496"/>
            <a:ext cx="893936" cy="1421821"/>
            <a:chOff x="8623300" y="208793"/>
            <a:chExt cx="1138238" cy="1810388"/>
          </a:xfrm>
        </p:grpSpPr>
        <p:sp>
          <p:nvSpPr>
            <p:cNvPr id="740" name="Oval 20"/>
            <p:cNvSpPr>
              <a:spLocks noChangeArrowheads="1"/>
            </p:cNvSpPr>
            <p:nvPr/>
          </p:nvSpPr>
          <p:spPr bwMode="auto">
            <a:xfrm>
              <a:off x="8623300" y="208793"/>
              <a:ext cx="1138238" cy="1098938"/>
            </a:xfrm>
            <a:prstGeom prst="ellipse">
              <a:avLst/>
            </a:prstGeom>
            <a:solidFill>
              <a:srgbClr val="F9D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41" name="Oval 21"/>
            <p:cNvSpPr>
              <a:spLocks noChangeArrowheads="1"/>
            </p:cNvSpPr>
            <p:nvPr/>
          </p:nvSpPr>
          <p:spPr bwMode="auto">
            <a:xfrm>
              <a:off x="8832850" y="1325199"/>
              <a:ext cx="719138" cy="693982"/>
            </a:xfrm>
            <a:prstGeom prst="ellipse">
              <a:avLst/>
            </a:prstGeom>
            <a:solidFill>
              <a:srgbClr val="F9D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42" name="Oval 23"/>
            <p:cNvSpPr>
              <a:spLocks noChangeArrowheads="1"/>
            </p:cNvSpPr>
            <p:nvPr/>
          </p:nvSpPr>
          <p:spPr bwMode="auto">
            <a:xfrm>
              <a:off x="8782050" y="840841"/>
              <a:ext cx="819150" cy="790854"/>
            </a:xfrm>
            <a:prstGeom prst="ellipse">
              <a:avLst/>
            </a:prstGeom>
            <a:noFill/>
            <a:ln w="1588" cap="flat">
              <a:solidFill>
                <a:srgbClr val="1D1D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743" name="Group 4"/>
          <p:cNvGrpSpPr>
            <a:grpSpLocks noChangeAspect="1"/>
          </p:cNvGrpSpPr>
          <p:nvPr userDrawn="1"/>
        </p:nvGrpSpPr>
        <p:grpSpPr bwMode="auto">
          <a:xfrm>
            <a:off x="7212459" y="1878329"/>
            <a:ext cx="2662970" cy="2690282"/>
            <a:chOff x="4672" y="992"/>
            <a:chExt cx="1950" cy="1970"/>
          </a:xfrm>
        </p:grpSpPr>
        <p:sp>
          <p:nvSpPr>
            <p:cNvPr id="74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4674" y="992"/>
              <a:ext cx="1947" cy="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45" name="Freeform 5"/>
            <p:cNvSpPr/>
            <p:nvPr userDrawn="1"/>
          </p:nvSpPr>
          <p:spPr bwMode="auto">
            <a:xfrm>
              <a:off x="5409" y="1154"/>
              <a:ext cx="1132" cy="1210"/>
            </a:xfrm>
            <a:custGeom>
              <a:avLst/>
              <a:gdLst>
                <a:gd name="T0" fmla="*/ 1132 w 1132"/>
                <a:gd name="T1" fmla="*/ 1210 h 1210"/>
                <a:gd name="T2" fmla="*/ 878 w 1132"/>
                <a:gd name="T3" fmla="*/ 0 h 1210"/>
                <a:gd name="T4" fmla="*/ 0 w 1132"/>
                <a:gd name="T5" fmla="*/ 448 h 1210"/>
                <a:gd name="T6" fmla="*/ 1132 w 1132"/>
                <a:gd name="T7" fmla="*/ 1210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2" h="1210">
                  <a:moveTo>
                    <a:pt x="1132" y="1210"/>
                  </a:moveTo>
                  <a:lnTo>
                    <a:pt x="878" y="0"/>
                  </a:lnTo>
                  <a:lnTo>
                    <a:pt x="0" y="448"/>
                  </a:lnTo>
                  <a:lnTo>
                    <a:pt x="1132" y="121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46" name="Freeform 6"/>
            <p:cNvSpPr/>
            <p:nvPr userDrawn="1"/>
          </p:nvSpPr>
          <p:spPr bwMode="auto">
            <a:xfrm>
              <a:off x="4754" y="1080"/>
              <a:ext cx="1787" cy="1786"/>
            </a:xfrm>
            <a:custGeom>
              <a:avLst/>
              <a:gdLst>
                <a:gd name="T0" fmla="*/ 1787 w 1787"/>
                <a:gd name="T1" fmla="*/ 1284 h 1786"/>
                <a:gd name="T2" fmla="*/ 503 w 1787"/>
                <a:gd name="T3" fmla="*/ 1786 h 1786"/>
                <a:gd name="T4" fmla="*/ 0 w 1787"/>
                <a:gd name="T5" fmla="*/ 501 h 1786"/>
                <a:gd name="T6" fmla="*/ 1284 w 1787"/>
                <a:gd name="T7" fmla="*/ 0 h 1786"/>
                <a:gd name="T8" fmla="*/ 1787 w 1787"/>
                <a:gd name="T9" fmla="*/ 1284 h 1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1786">
                  <a:moveTo>
                    <a:pt x="1787" y="1284"/>
                  </a:moveTo>
                  <a:lnTo>
                    <a:pt x="503" y="1786"/>
                  </a:lnTo>
                  <a:lnTo>
                    <a:pt x="0" y="501"/>
                  </a:lnTo>
                  <a:lnTo>
                    <a:pt x="1284" y="0"/>
                  </a:lnTo>
                  <a:lnTo>
                    <a:pt x="1787" y="12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47" name="Freeform 7"/>
            <p:cNvSpPr/>
            <p:nvPr userDrawn="1"/>
          </p:nvSpPr>
          <p:spPr bwMode="auto">
            <a:xfrm>
              <a:off x="4819" y="1145"/>
              <a:ext cx="1657" cy="1656"/>
            </a:xfrm>
            <a:custGeom>
              <a:avLst/>
              <a:gdLst>
                <a:gd name="T0" fmla="*/ 314 w 1657"/>
                <a:gd name="T1" fmla="*/ 289 h 1656"/>
                <a:gd name="T2" fmla="*/ 0 w 1657"/>
                <a:gd name="T3" fmla="*/ 603 h 1656"/>
                <a:gd name="T4" fmla="*/ 289 w 1657"/>
                <a:gd name="T5" fmla="*/ 1343 h 1656"/>
                <a:gd name="T6" fmla="*/ 603 w 1657"/>
                <a:gd name="T7" fmla="*/ 1656 h 1656"/>
                <a:gd name="T8" fmla="*/ 1343 w 1657"/>
                <a:gd name="T9" fmla="*/ 1367 h 1656"/>
                <a:gd name="T10" fmla="*/ 1657 w 1657"/>
                <a:gd name="T11" fmla="*/ 1054 h 1656"/>
                <a:gd name="T12" fmla="*/ 1368 w 1657"/>
                <a:gd name="T13" fmla="*/ 314 h 1656"/>
                <a:gd name="T14" fmla="*/ 1054 w 1657"/>
                <a:gd name="T15" fmla="*/ 0 h 1656"/>
                <a:gd name="T16" fmla="*/ 314 w 1657"/>
                <a:gd name="T17" fmla="*/ 289 h 1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7" h="1656">
                  <a:moveTo>
                    <a:pt x="314" y="289"/>
                  </a:moveTo>
                  <a:lnTo>
                    <a:pt x="0" y="603"/>
                  </a:lnTo>
                  <a:lnTo>
                    <a:pt x="289" y="1343"/>
                  </a:lnTo>
                  <a:lnTo>
                    <a:pt x="603" y="1656"/>
                  </a:lnTo>
                  <a:lnTo>
                    <a:pt x="1343" y="1367"/>
                  </a:lnTo>
                  <a:lnTo>
                    <a:pt x="1657" y="1054"/>
                  </a:lnTo>
                  <a:lnTo>
                    <a:pt x="1368" y="314"/>
                  </a:lnTo>
                  <a:lnTo>
                    <a:pt x="1054" y="0"/>
                  </a:lnTo>
                  <a:lnTo>
                    <a:pt x="314" y="289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48" name="Freeform 8"/>
            <p:cNvSpPr/>
            <p:nvPr userDrawn="1"/>
          </p:nvSpPr>
          <p:spPr bwMode="auto">
            <a:xfrm>
              <a:off x="4672" y="998"/>
              <a:ext cx="1950" cy="1950"/>
            </a:xfrm>
            <a:custGeom>
              <a:avLst/>
              <a:gdLst>
                <a:gd name="T0" fmla="*/ 1950 w 1950"/>
                <a:gd name="T1" fmla="*/ 975 h 1950"/>
                <a:gd name="T2" fmla="*/ 975 w 1950"/>
                <a:gd name="T3" fmla="*/ 1950 h 1950"/>
                <a:gd name="T4" fmla="*/ 0 w 1950"/>
                <a:gd name="T5" fmla="*/ 975 h 1950"/>
                <a:gd name="T6" fmla="*/ 975 w 1950"/>
                <a:gd name="T7" fmla="*/ 0 h 1950"/>
                <a:gd name="T8" fmla="*/ 1950 w 1950"/>
                <a:gd name="T9" fmla="*/ 975 h 1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0" h="1950">
                  <a:moveTo>
                    <a:pt x="1950" y="975"/>
                  </a:moveTo>
                  <a:lnTo>
                    <a:pt x="975" y="1950"/>
                  </a:lnTo>
                  <a:lnTo>
                    <a:pt x="0" y="975"/>
                  </a:lnTo>
                  <a:lnTo>
                    <a:pt x="975" y="0"/>
                  </a:lnTo>
                  <a:lnTo>
                    <a:pt x="1950" y="975"/>
                  </a:lnTo>
                  <a:close/>
                </a:path>
              </a:pathLst>
            </a:custGeom>
            <a:solidFill>
              <a:srgbClr val="DEEBF7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49" name="Freeform 9"/>
            <p:cNvSpPr/>
            <p:nvPr userDrawn="1"/>
          </p:nvSpPr>
          <p:spPr bwMode="auto">
            <a:xfrm>
              <a:off x="4850" y="1174"/>
              <a:ext cx="1595" cy="1596"/>
            </a:xfrm>
            <a:custGeom>
              <a:avLst/>
              <a:gdLst>
                <a:gd name="T0" fmla="*/ 1595 w 1595"/>
                <a:gd name="T1" fmla="*/ 799 h 1596"/>
                <a:gd name="T2" fmla="*/ 797 w 1595"/>
                <a:gd name="T3" fmla="*/ 1596 h 1596"/>
                <a:gd name="T4" fmla="*/ 0 w 1595"/>
                <a:gd name="T5" fmla="*/ 799 h 1596"/>
                <a:gd name="T6" fmla="*/ 797 w 1595"/>
                <a:gd name="T7" fmla="*/ 0 h 1596"/>
                <a:gd name="T8" fmla="*/ 1595 w 1595"/>
                <a:gd name="T9" fmla="*/ 799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5" h="1596">
                  <a:moveTo>
                    <a:pt x="1595" y="799"/>
                  </a:moveTo>
                  <a:lnTo>
                    <a:pt x="797" y="1596"/>
                  </a:lnTo>
                  <a:lnTo>
                    <a:pt x="0" y="799"/>
                  </a:lnTo>
                  <a:lnTo>
                    <a:pt x="797" y="0"/>
                  </a:lnTo>
                  <a:lnTo>
                    <a:pt x="1595" y="7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53" name="Rectangle 13"/>
            <p:cNvSpPr>
              <a:spLocks noChangeArrowheads="1"/>
            </p:cNvSpPr>
            <p:nvPr userDrawn="1"/>
          </p:nvSpPr>
          <p:spPr bwMode="auto">
            <a:xfrm>
              <a:off x="5762" y="1921"/>
              <a:ext cx="0" cy="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54" name="Freeform 14"/>
            <p:cNvSpPr/>
            <p:nvPr userDrawn="1"/>
          </p:nvSpPr>
          <p:spPr bwMode="auto">
            <a:xfrm>
              <a:off x="4699" y="992"/>
              <a:ext cx="672" cy="470"/>
            </a:xfrm>
            <a:custGeom>
              <a:avLst/>
              <a:gdLst>
                <a:gd name="T0" fmla="*/ 0 w 672"/>
                <a:gd name="T1" fmla="*/ 470 h 470"/>
                <a:gd name="T2" fmla="*/ 528 w 672"/>
                <a:gd name="T3" fmla="*/ 243 h 470"/>
                <a:gd name="T4" fmla="*/ 672 w 672"/>
                <a:gd name="T5" fmla="*/ 0 h 470"/>
                <a:gd name="T6" fmla="*/ 0 w 672"/>
                <a:gd name="T7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2" h="470">
                  <a:moveTo>
                    <a:pt x="0" y="470"/>
                  </a:moveTo>
                  <a:lnTo>
                    <a:pt x="528" y="243"/>
                  </a:lnTo>
                  <a:lnTo>
                    <a:pt x="672" y="0"/>
                  </a:lnTo>
                  <a:lnTo>
                    <a:pt x="0" y="47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55" name="Freeform 15"/>
            <p:cNvSpPr/>
            <p:nvPr userDrawn="1"/>
          </p:nvSpPr>
          <p:spPr bwMode="auto">
            <a:xfrm>
              <a:off x="5915" y="2548"/>
              <a:ext cx="627" cy="412"/>
            </a:xfrm>
            <a:custGeom>
              <a:avLst/>
              <a:gdLst>
                <a:gd name="T0" fmla="*/ 0 w 627"/>
                <a:gd name="T1" fmla="*/ 412 h 412"/>
                <a:gd name="T2" fmla="*/ 187 w 627"/>
                <a:gd name="T3" fmla="*/ 91 h 412"/>
                <a:gd name="T4" fmla="*/ 627 w 627"/>
                <a:gd name="T5" fmla="*/ 0 h 412"/>
                <a:gd name="T6" fmla="*/ 0 w 627"/>
                <a:gd name="T7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7" h="412">
                  <a:moveTo>
                    <a:pt x="0" y="412"/>
                  </a:moveTo>
                  <a:lnTo>
                    <a:pt x="187" y="91"/>
                  </a:lnTo>
                  <a:lnTo>
                    <a:pt x="627" y="0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756" name="文本框 755"/>
          <p:cNvSpPr txBox="1"/>
          <p:nvPr userDrawn="1"/>
        </p:nvSpPr>
        <p:spPr>
          <a:xfrm>
            <a:off x="3102796" y="2979506"/>
            <a:ext cx="484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</a:t>
            </a:r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30" grpId="0" animBg="1"/>
      <p:bldP spid="735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 22"/>
          <p:cNvSpPr/>
          <p:nvPr userDrawn="1"/>
        </p:nvSpPr>
        <p:spPr bwMode="auto">
          <a:xfrm rot="20512763">
            <a:off x="327672" y="-185475"/>
            <a:ext cx="1766888" cy="1746866"/>
          </a:xfrm>
          <a:custGeom>
            <a:avLst/>
            <a:gdLst>
              <a:gd name="T0" fmla="*/ 0 w 1031"/>
              <a:gd name="T1" fmla="*/ 1100 h 1100"/>
              <a:gd name="T2" fmla="*/ 90 w 1031"/>
              <a:gd name="T3" fmla="*/ 0 h 1100"/>
              <a:gd name="T4" fmla="*/ 1031 w 1031"/>
              <a:gd name="T5" fmla="*/ 625 h 1100"/>
              <a:gd name="T6" fmla="*/ 0 w 1031"/>
              <a:gd name="T7" fmla="*/ 1100 h 1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1" h="1100">
                <a:moveTo>
                  <a:pt x="0" y="1100"/>
                </a:moveTo>
                <a:lnTo>
                  <a:pt x="90" y="0"/>
                </a:lnTo>
                <a:lnTo>
                  <a:pt x="1031" y="625"/>
                </a:lnTo>
                <a:lnTo>
                  <a:pt x="0" y="1100"/>
                </a:lnTo>
                <a:close/>
              </a:path>
            </a:pathLst>
          </a:custGeom>
          <a:solidFill>
            <a:srgbClr val="F4D0C7"/>
          </a:solidFill>
          <a:ln w="1588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846" name="组合 845"/>
          <p:cNvGrpSpPr/>
          <p:nvPr userDrawn="1"/>
        </p:nvGrpSpPr>
        <p:grpSpPr>
          <a:xfrm rot="7212593">
            <a:off x="270480" y="5136339"/>
            <a:ext cx="1785196" cy="1454016"/>
            <a:chOff x="1209675" y="102870"/>
            <a:chExt cx="1112202" cy="800418"/>
          </a:xfrm>
        </p:grpSpPr>
        <p:sp>
          <p:nvSpPr>
            <p:cNvPr id="847" name="Freeform 1074"/>
            <p:cNvSpPr/>
            <p:nvPr/>
          </p:nvSpPr>
          <p:spPr bwMode="auto">
            <a:xfrm>
              <a:off x="1209675" y="133350"/>
              <a:ext cx="752475" cy="769938"/>
            </a:xfrm>
            <a:custGeom>
              <a:avLst/>
              <a:gdLst>
                <a:gd name="T0" fmla="*/ 474 w 474"/>
                <a:gd name="T1" fmla="*/ 485 h 485"/>
                <a:gd name="T2" fmla="*/ 0 w 474"/>
                <a:gd name="T3" fmla="*/ 307 h 485"/>
                <a:gd name="T4" fmla="*/ 397 w 474"/>
                <a:gd name="T5" fmla="*/ 0 h 485"/>
                <a:gd name="T6" fmla="*/ 474 w 474"/>
                <a:gd name="T7" fmla="*/ 48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4" h="485">
                  <a:moveTo>
                    <a:pt x="474" y="485"/>
                  </a:moveTo>
                  <a:lnTo>
                    <a:pt x="0" y="307"/>
                  </a:lnTo>
                  <a:lnTo>
                    <a:pt x="397" y="0"/>
                  </a:lnTo>
                  <a:lnTo>
                    <a:pt x="474" y="485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48" name="Freeform 1075"/>
            <p:cNvSpPr/>
            <p:nvPr/>
          </p:nvSpPr>
          <p:spPr bwMode="auto">
            <a:xfrm>
              <a:off x="1569402" y="102870"/>
              <a:ext cx="752475" cy="769938"/>
            </a:xfrm>
            <a:custGeom>
              <a:avLst/>
              <a:gdLst>
                <a:gd name="T0" fmla="*/ 474 w 474"/>
                <a:gd name="T1" fmla="*/ 485 h 485"/>
                <a:gd name="T2" fmla="*/ 0 w 474"/>
                <a:gd name="T3" fmla="*/ 307 h 485"/>
                <a:gd name="T4" fmla="*/ 396 w 474"/>
                <a:gd name="T5" fmla="*/ 0 h 485"/>
                <a:gd name="T6" fmla="*/ 474 w 474"/>
                <a:gd name="T7" fmla="*/ 48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4" h="485">
                  <a:moveTo>
                    <a:pt x="474" y="485"/>
                  </a:moveTo>
                  <a:lnTo>
                    <a:pt x="0" y="307"/>
                  </a:lnTo>
                  <a:lnTo>
                    <a:pt x="396" y="0"/>
                  </a:lnTo>
                  <a:lnTo>
                    <a:pt x="474" y="485"/>
                  </a:lnTo>
                  <a:close/>
                </a:path>
              </a:pathLst>
            </a:custGeom>
            <a:noFill/>
            <a:ln w="1588" cap="flat">
              <a:solidFill>
                <a:srgbClr val="1D1D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850" name="图片 849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8664369" y="4925798"/>
            <a:ext cx="4989988" cy="3191669"/>
          </a:xfrm>
          <a:prstGeom prst="rect">
            <a:avLst/>
          </a:prstGeom>
        </p:spPr>
      </p:pic>
      <p:grpSp>
        <p:nvGrpSpPr>
          <p:cNvPr id="851" name="Group 4"/>
          <p:cNvGrpSpPr>
            <a:grpSpLocks noChangeAspect="1"/>
          </p:cNvGrpSpPr>
          <p:nvPr userDrawn="1"/>
        </p:nvGrpSpPr>
        <p:grpSpPr bwMode="auto">
          <a:xfrm rot="2140816">
            <a:off x="-1051956" y="839688"/>
            <a:ext cx="3563441" cy="2125791"/>
            <a:chOff x="0" y="2636"/>
            <a:chExt cx="2729" cy="1628"/>
          </a:xfrm>
        </p:grpSpPr>
        <p:sp>
          <p:nvSpPr>
            <p:cNvPr id="85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958"/>
              <a:ext cx="2157" cy="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53" name="Freeform 5"/>
            <p:cNvSpPr/>
            <p:nvPr userDrawn="1"/>
          </p:nvSpPr>
          <p:spPr bwMode="auto">
            <a:xfrm>
              <a:off x="574" y="2636"/>
              <a:ext cx="2155" cy="1306"/>
            </a:xfrm>
            <a:custGeom>
              <a:avLst/>
              <a:gdLst>
                <a:gd name="T0" fmla="*/ 0 w 2155"/>
                <a:gd name="T1" fmla="*/ 29 h 1306"/>
                <a:gd name="T2" fmla="*/ 2139 w 2155"/>
                <a:gd name="T3" fmla="*/ 1306 h 1306"/>
                <a:gd name="T4" fmla="*/ 2155 w 2155"/>
                <a:gd name="T5" fmla="*/ 1277 h 1306"/>
                <a:gd name="T6" fmla="*/ 15 w 2155"/>
                <a:gd name="T7" fmla="*/ 0 h 1306"/>
                <a:gd name="T8" fmla="*/ 0 w 2155"/>
                <a:gd name="T9" fmla="*/ 29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5" h="1306">
                  <a:moveTo>
                    <a:pt x="0" y="29"/>
                  </a:moveTo>
                  <a:lnTo>
                    <a:pt x="2139" y="1306"/>
                  </a:lnTo>
                  <a:lnTo>
                    <a:pt x="2155" y="1277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856" name="Oval 20"/>
          <p:cNvSpPr>
            <a:spLocks noChangeArrowheads="1"/>
          </p:cNvSpPr>
          <p:nvPr userDrawn="1"/>
        </p:nvSpPr>
        <p:spPr bwMode="auto">
          <a:xfrm rot="19176828">
            <a:off x="11819552" y="2843490"/>
            <a:ext cx="744893" cy="684817"/>
          </a:xfrm>
          <a:prstGeom prst="ellipse">
            <a:avLst/>
          </a:prstGeom>
          <a:solidFill>
            <a:srgbClr val="F9D6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857" name="Freeform 22"/>
          <p:cNvSpPr/>
          <p:nvPr userDrawn="1"/>
        </p:nvSpPr>
        <p:spPr bwMode="auto">
          <a:xfrm>
            <a:off x="10037852" y="180009"/>
            <a:ext cx="2154148" cy="2172771"/>
          </a:xfrm>
          <a:custGeom>
            <a:avLst/>
            <a:gdLst>
              <a:gd name="T0" fmla="*/ 0 w 1031"/>
              <a:gd name="T1" fmla="*/ 1100 h 1100"/>
              <a:gd name="T2" fmla="*/ 90 w 1031"/>
              <a:gd name="T3" fmla="*/ 0 h 1100"/>
              <a:gd name="T4" fmla="*/ 1031 w 1031"/>
              <a:gd name="T5" fmla="*/ 625 h 1100"/>
              <a:gd name="T6" fmla="*/ 0 w 1031"/>
              <a:gd name="T7" fmla="*/ 1100 h 1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1" h="1100">
                <a:moveTo>
                  <a:pt x="0" y="1100"/>
                </a:moveTo>
                <a:lnTo>
                  <a:pt x="90" y="0"/>
                </a:lnTo>
                <a:lnTo>
                  <a:pt x="1031" y="625"/>
                </a:lnTo>
                <a:lnTo>
                  <a:pt x="0" y="1100"/>
                </a:lnTo>
                <a:close/>
              </a:path>
            </a:pathLst>
          </a:custGeom>
          <a:noFill/>
          <a:ln w="1588" cap="flat">
            <a:solidFill>
              <a:srgbClr val="1D1D1B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cxnSp>
        <p:nvCxnSpPr>
          <p:cNvPr id="858" name="直接连接符 857"/>
          <p:cNvCxnSpPr/>
          <p:nvPr userDrawn="1"/>
        </p:nvCxnSpPr>
        <p:spPr>
          <a:xfrm flipV="1">
            <a:off x="4724400" y="726142"/>
            <a:ext cx="3307976" cy="26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9" name="ïśḻíḑe"/>
          <p:cNvSpPr txBox="1"/>
          <p:nvPr userDrawn="1"/>
        </p:nvSpPr>
        <p:spPr>
          <a:xfrm>
            <a:off x="2578847" y="0"/>
            <a:ext cx="4670600" cy="756924"/>
          </a:xfrm>
          <a:prstGeom prst="rect">
            <a:avLst/>
          </a:prstGeom>
          <a:noFill/>
          <a:ln w="22225"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 algn="r"/>
            <a:r>
              <a:rPr lang="en-US" altLang="zh-CN" sz="2400" b="1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CONTENTS</a:t>
            </a:r>
            <a:endParaRPr lang="en-US" altLang="zh-CN" sz="2400" b="1" dirty="0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857" grpId="0" animBg="1"/>
      <p:bldP spid="859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ABF56-8C22-4F94-8B09-0C1649F54C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6556-C5D2-4733-9411-F0338EF986D8}" type="slidenum">
              <a:rPr lang="zh-CN" altLang="en-US" smtClean="0"/>
            </a:fld>
            <a:endParaRPr lang="zh-CN" altLang="en-US"/>
          </a:p>
        </p:txBody>
      </p:sp>
      <p:sp>
        <p:nvSpPr>
          <p:cNvPr id="7" name="Freeform 6"/>
          <p:cNvSpPr/>
          <p:nvPr userDrawn="1"/>
        </p:nvSpPr>
        <p:spPr bwMode="auto">
          <a:xfrm rot="16200000">
            <a:off x="-489564" y="5559216"/>
            <a:ext cx="1342681" cy="1190197"/>
          </a:xfrm>
          <a:custGeom>
            <a:avLst/>
            <a:gdLst>
              <a:gd name="T0" fmla="*/ 3812 w 3812"/>
              <a:gd name="T1" fmla="*/ 919 h 3367"/>
              <a:gd name="T2" fmla="*/ 1493 w 3812"/>
              <a:gd name="T3" fmla="*/ 3367 h 3367"/>
              <a:gd name="T4" fmla="*/ 0 w 3812"/>
              <a:gd name="T5" fmla="*/ 2792 h 3367"/>
              <a:gd name="T6" fmla="*/ 0 w 3812"/>
              <a:gd name="T7" fmla="*/ 0 h 3367"/>
              <a:gd name="T8" fmla="*/ 3643 w 3812"/>
              <a:gd name="T9" fmla="*/ 0 h 3367"/>
              <a:gd name="T10" fmla="*/ 3812 w 3812"/>
              <a:gd name="T11" fmla="*/ 919 h 3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12" h="3367">
                <a:moveTo>
                  <a:pt x="3812" y="919"/>
                </a:moveTo>
                <a:cubicBezTo>
                  <a:pt x="3812" y="2271"/>
                  <a:pt x="2774" y="3367"/>
                  <a:pt x="1493" y="3367"/>
                </a:cubicBezTo>
                <a:cubicBezTo>
                  <a:pt x="924" y="3367"/>
                  <a:pt x="403" y="3151"/>
                  <a:pt x="0" y="2792"/>
                </a:cubicBezTo>
                <a:cubicBezTo>
                  <a:pt x="0" y="0"/>
                  <a:pt x="0" y="0"/>
                  <a:pt x="0" y="0"/>
                </a:cubicBezTo>
                <a:cubicBezTo>
                  <a:pt x="3643" y="0"/>
                  <a:pt x="3643" y="0"/>
                  <a:pt x="3643" y="0"/>
                </a:cubicBezTo>
                <a:cubicBezTo>
                  <a:pt x="3752" y="284"/>
                  <a:pt x="3812" y="594"/>
                  <a:pt x="3812" y="919"/>
                </a:cubicBezTo>
                <a:close/>
              </a:path>
            </a:pathLst>
          </a:custGeom>
          <a:solidFill>
            <a:srgbClr val="F4D0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8" name="Freeform 5"/>
          <p:cNvSpPr/>
          <p:nvPr userDrawn="1"/>
        </p:nvSpPr>
        <p:spPr bwMode="auto">
          <a:xfrm rot="10219032">
            <a:off x="10532527" y="-360903"/>
            <a:ext cx="3127375" cy="2253457"/>
          </a:xfrm>
          <a:custGeom>
            <a:avLst/>
            <a:gdLst>
              <a:gd name="T0" fmla="*/ 1970 w 1970"/>
              <a:gd name="T1" fmla="*/ 0 h 1419"/>
              <a:gd name="T2" fmla="*/ 1970 w 1970"/>
              <a:gd name="T3" fmla="*/ 1296 h 1419"/>
              <a:gd name="T4" fmla="*/ 1903 w 1970"/>
              <a:gd name="T5" fmla="*/ 1419 h 1419"/>
              <a:gd name="T6" fmla="*/ 986 w 1970"/>
              <a:gd name="T7" fmla="*/ 1419 h 1419"/>
              <a:gd name="T8" fmla="*/ 0 w 1970"/>
              <a:gd name="T9" fmla="*/ 136 h 1419"/>
              <a:gd name="T10" fmla="*/ 1970 w 1970"/>
              <a:gd name="T11" fmla="*/ 0 h 1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70" h="1419">
                <a:moveTo>
                  <a:pt x="1970" y="0"/>
                </a:moveTo>
                <a:lnTo>
                  <a:pt x="1970" y="1296"/>
                </a:lnTo>
                <a:lnTo>
                  <a:pt x="1903" y="1419"/>
                </a:lnTo>
                <a:lnTo>
                  <a:pt x="986" y="1419"/>
                </a:lnTo>
                <a:lnTo>
                  <a:pt x="0" y="136"/>
                </a:lnTo>
                <a:lnTo>
                  <a:pt x="1970" y="0"/>
                </a:lnTo>
                <a:close/>
              </a:path>
            </a:pathLst>
          </a:custGeom>
          <a:solidFill>
            <a:srgbClr val="DF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 rot="19447861">
            <a:off x="853007" y="2762482"/>
            <a:ext cx="588963" cy="1475308"/>
            <a:chOff x="2673350" y="1020292"/>
            <a:chExt cx="588963" cy="1475308"/>
          </a:xfrm>
        </p:grpSpPr>
        <p:sp>
          <p:nvSpPr>
            <p:cNvPr id="10" name="Freeform 8"/>
            <p:cNvSpPr/>
            <p:nvPr/>
          </p:nvSpPr>
          <p:spPr bwMode="auto">
            <a:xfrm>
              <a:off x="2673350" y="1020292"/>
              <a:ext cx="588963" cy="490711"/>
            </a:xfrm>
            <a:custGeom>
              <a:avLst/>
              <a:gdLst>
                <a:gd name="T0" fmla="*/ 0 w 371"/>
                <a:gd name="T1" fmla="*/ 309 h 309"/>
                <a:gd name="T2" fmla="*/ 186 w 371"/>
                <a:gd name="T3" fmla="*/ 0 h 309"/>
                <a:gd name="T4" fmla="*/ 371 w 371"/>
                <a:gd name="T5" fmla="*/ 309 h 309"/>
                <a:gd name="T6" fmla="*/ 0 w 371"/>
                <a:gd name="T7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309">
                  <a:moveTo>
                    <a:pt x="0" y="309"/>
                  </a:moveTo>
                  <a:lnTo>
                    <a:pt x="186" y="0"/>
                  </a:lnTo>
                  <a:lnTo>
                    <a:pt x="371" y="309"/>
                  </a:lnTo>
                  <a:lnTo>
                    <a:pt x="0" y="309"/>
                  </a:lnTo>
                  <a:close/>
                </a:path>
              </a:pathLst>
            </a:custGeom>
            <a:noFill/>
            <a:ln w="1588" cap="rnd">
              <a:solidFill>
                <a:srgbClr val="1D1D1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2673350" y="1511002"/>
              <a:ext cx="588963" cy="492299"/>
            </a:xfrm>
            <a:custGeom>
              <a:avLst/>
              <a:gdLst>
                <a:gd name="T0" fmla="*/ 0 w 371"/>
                <a:gd name="T1" fmla="*/ 310 h 310"/>
                <a:gd name="T2" fmla="*/ 186 w 371"/>
                <a:gd name="T3" fmla="*/ 0 h 310"/>
                <a:gd name="T4" fmla="*/ 371 w 371"/>
                <a:gd name="T5" fmla="*/ 310 h 310"/>
                <a:gd name="T6" fmla="*/ 0 w 371"/>
                <a:gd name="T7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310">
                  <a:moveTo>
                    <a:pt x="0" y="310"/>
                  </a:moveTo>
                  <a:lnTo>
                    <a:pt x="186" y="0"/>
                  </a:lnTo>
                  <a:lnTo>
                    <a:pt x="371" y="31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DFD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2673350" y="2003301"/>
              <a:ext cx="588963" cy="492299"/>
            </a:xfrm>
            <a:custGeom>
              <a:avLst/>
              <a:gdLst>
                <a:gd name="T0" fmla="*/ 0 w 371"/>
                <a:gd name="T1" fmla="*/ 310 h 310"/>
                <a:gd name="T2" fmla="*/ 186 w 371"/>
                <a:gd name="T3" fmla="*/ 0 h 310"/>
                <a:gd name="T4" fmla="*/ 371 w 371"/>
                <a:gd name="T5" fmla="*/ 310 h 310"/>
                <a:gd name="T6" fmla="*/ 0 w 371"/>
                <a:gd name="T7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310">
                  <a:moveTo>
                    <a:pt x="0" y="310"/>
                  </a:moveTo>
                  <a:lnTo>
                    <a:pt x="186" y="0"/>
                  </a:lnTo>
                  <a:lnTo>
                    <a:pt x="371" y="310"/>
                  </a:lnTo>
                  <a:lnTo>
                    <a:pt x="0" y="310"/>
                  </a:lnTo>
                  <a:close/>
                </a:path>
              </a:pathLst>
            </a:custGeom>
            <a:noFill/>
            <a:ln w="1588" cap="rnd">
              <a:solidFill>
                <a:srgbClr val="1D1D1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10346810" y="4830423"/>
            <a:ext cx="1422400" cy="1921553"/>
            <a:chOff x="781050" y="4126538"/>
            <a:chExt cx="1422400" cy="1921553"/>
          </a:xfrm>
        </p:grpSpPr>
        <p:sp>
          <p:nvSpPr>
            <p:cNvPr id="14" name="Freeform 14"/>
            <p:cNvSpPr/>
            <p:nvPr/>
          </p:nvSpPr>
          <p:spPr bwMode="auto">
            <a:xfrm>
              <a:off x="1028700" y="4269463"/>
              <a:ext cx="1092200" cy="1730986"/>
            </a:xfrm>
            <a:custGeom>
              <a:avLst/>
              <a:gdLst>
                <a:gd name="T0" fmla="*/ 26 w 688"/>
                <a:gd name="T1" fmla="*/ 1090 h 1090"/>
                <a:gd name="T2" fmla="*/ 0 w 688"/>
                <a:gd name="T3" fmla="*/ 1075 h 1090"/>
                <a:gd name="T4" fmla="*/ 662 w 688"/>
                <a:gd name="T5" fmla="*/ 0 h 1090"/>
                <a:gd name="T6" fmla="*/ 688 w 688"/>
                <a:gd name="T7" fmla="*/ 15 h 1090"/>
                <a:gd name="T8" fmla="*/ 26 w 688"/>
                <a:gd name="T9" fmla="*/ 109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8" h="1090">
                  <a:moveTo>
                    <a:pt x="26" y="1090"/>
                  </a:moveTo>
                  <a:lnTo>
                    <a:pt x="0" y="1075"/>
                  </a:lnTo>
                  <a:lnTo>
                    <a:pt x="662" y="0"/>
                  </a:lnTo>
                  <a:lnTo>
                    <a:pt x="688" y="15"/>
                  </a:lnTo>
                  <a:lnTo>
                    <a:pt x="26" y="1090"/>
                  </a:lnTo>
                  <a:close/>
                </a:path>
              </a:pathLst>
            </a:custGeom>
            <a:solidFill>
              <a:srgbClr val="DCAB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81050" y="4126538"/>
              <a:ext cx="1422400" cy="1921553"/>
              <a:chOff x="781050" y="4126538"/>
              <a:chExt cx="1422400" cy="1921553"/>
            </a:xfrm>
          </p:grpSpPr>
          <p:sp>
            <p:nvSpPr>
              <p:cNvPr id="16" name="Freeform 12"/>
              <p:cNvSpPr/>
              <p:nvPr/>
            </p:nvSpPr>
            <p:spPr bwMode="auto">
              <a:xfrm>
                <a:off x="863600" y="4174179"/>
                <a:ext cx="1092200" cy="1730986"/>
              </a:xfrm>
              <a:custGeom>
                <a:avLst/>
                <a:gdLst>
                  <a:gd name="T0" fmla="*/ 26 w 688"/>
                  <a:gd name="T1" fmla="*/ 1090 h 1090"/>
                  <a:gd name="T2" fmla="*/ 0 w 688"/>
                  <a:gd name="T3" fmla="*/ 1075 h 1090"/>
                  <a:gd name="T4" fmla="*/ 662 w 688"/>
                  <a:gd name="T5" fmla="*/ 0 h 1090"/>
                  <a:gd name="T6" fmla="*/ 688 w 688"/>
                  <a:gd name="T7" fmla="*/ 15 h 1090"/>
                  <a:gd name="T8" fmla="*/ 26 w 688"/>
                  <a:gd name="T9" fmla="*/ 1090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8" h="1090">
                    <a:moveTo>
                      <a:pt x="26" y="1090"/>
                    </a:moveTo>
                    <a:lnTo>
                      <a:pt x="0" y="1075"/>
                    </a:lnTo>
                    <a:lnTo>
                      <a:pt x="662" y="0"/>
                    </a:lnTo>
                    <a:lnTo>
                      <a:pt x="688" y="15"/>
                    </a:lnTo>
                    <a:lnTo>
                      <a:pt x="26" y="1090"/>
                    </a:lnTo>
                    <a:close/>
                  </a:path>
                </a:pathLst>
              </a:custGeom>
              <a:solidFill>
                <a:srgbClr val="DCA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781050" y="4126538"/>
                <a:ext cx="1422400" cy="1921553"/>
                <a:chOff x="781050" y="4126538"/>
                <a:chExt cx="1422400" cy="1921553"/>
              </a:xfrm>
            </p:grpSpPr>
            <p:sp>
              <p:nvSpPr>
                <p:cNvPr id="18" name="Freeform 13"/>
                <p:cNvSpPr/>
                <p:nvPr/>
              </p:nvSpPr>
              <p:spPr bwMode="auto">
                <a:xfrm>
                  <a:off x="946150" y="4221821"/>
                  <a:ext cx="1092200" cy="1730986"/>
                </a:xfrm>
                <a:custGeom>
                  <a:avLst/>
                  <a:gdLst>
                    <a:gd name="T0" fmla="*/ 26 w 688"/>
                    <a:gd name="T1" fmla="*/ 1090 h 1090"/>
                    <a:gd name="T2" fmla="*/ 0 w 688"/>
                    <a:gd name="T3" fmla="*/ 1075 h 1090"/>
                    <a:gd name="T4" fmla="*/ 662 w 688"/>
                    <a:gd name="T5" fmla="*/ 0 h 1090"/>
                    <a:gd name="T6" fmla="*/ 688 w 688"/>
                    <a:gd name="T7" fmla="*/ 15 h 1090"/>
                    <a:gd name="T8" fmla="*/ 26 w 688"/>
                    <a:gd name="T9" fmla="*/ 1090 h 10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8" h="1090">
                      <a:moveTo>
                        <a:pt x="26" y="1090"/>
                      </a:moveTo>
                      <a:lnTo>
                        <a:pt x="0" y="1075"/>
                      </a:lnTo>
                      <a:lnTo>
                        <a:pt x="662" y="0"/>
                      </a:lnTo>
                      <a:lnTo>
                        <a:pt x="688" y="15"/>
                      </a:lnTo>
                      <a:lnTo>
                        <a:pt x="26" y="1090"/>
                      </a:lnTo>
                      <a:close/>
                    </a:path>
                  </a:pathLst>
                </a:custGeom>
                <a:solidFill>
                  <a:srgbClr val="DCAB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19" name="组合 18"/>
                <p:cNvGrpSpPr/>
                <p:nvPr/>
              </p:nvGrpSpPr>
              <p:grpSpPr>
                <a:xfrm>
                  <a:off x="781050" y="4126538"/>
                  <a:ext cx="1422400" cy="1921553"/>
                  <a:chOff x="781050" y="4126538"/>
                  <a:chExt cx="1422400" cy="1921553"/>
                </a:xfrm>
              </p:grpSpPr>
              <p:sp>
                <p:nvSpPr>
                  <p:cNvPr id="20" name="Freeform 11"/>
                  <p:cNvSpPr/>
                  <p:nvPr/>
                </p:nvSpPr>
                <p:spPr bwMode="auto">
                  <a:xfrm>
                    <a:off x="781050" y="4126538"/>
                    <a:ext cx="1090613" cy="1732574"/>
                  </a:xfrm>
                  <a:custGeom>
                    <a:avLst/>
                    <a:gdLst>
                      <a:gd name="T0" fmla="*/ 26 w 687"/>
                      <a:gd name="T1" fmla="*/ 1091 h 1091"/>
                      <a:gd name="T2" fmla="*/ 0 w 687"/>
                      <a:gd name="T3" fmla="*/ 1075 h 1091"/>
                      <a:gd name="T4" fmla="*/ 661 w 687"/>
                      <a:gd name="T5" fmla="*/ 0 h 1091"/>
                      <a:gd name="T6" fmla="*/ 687 w 687"/>
                      <a:gd name="T7" fmla="*/ 15 h 1091"/>
                      <a:gd name="T8" fmla="*/ 26 w 687"/>
                      <a:gd name="T9" fmla="*/ 1091 h 10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87" h="1091">
                        <a:moveTo>
                          <a:pt x="26" y="1091"/>
                        </a:moveTo>
                        <a:lnTo>
                          <a:pt x="0" y="1075"/>
                        </a:lnTo>
                        <a:lnTo>
                          <a:pt x="661" y="0"/>
                        </a:lnTo>
                        <a:lnTo>
                          <a:pt x="687" y="15"/>
                        </a:lnTo>
                        <a:lnTo>
                          <a:pt x="26" y="1091"/>
                        </a:lnTo>
                        <a:close/>
                      </a:path>
                    </a:pathLst>
                  </a:custGeom>
                  <a:solidFill>
                    <a:srgbClr val="DCABA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dirty="0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21" name="Freeform 15"/>
                  <p:cNvSpPr/>
                  <p:nvPr/>
                </p:nvSpPr>
                <p:spPr bwMode="auto">
                  <a:xfrm>
                    <a:off x="1111250" y="4317105"/>
                    <a:ext cx="1092200" cy="1730986"/>
                  </a:xfrm>
                  <a:custGeom>
                    <a:avLst/>
                    <a:gdLst>
                      <a:gd name="T0" fmla="*/ 26 w 688"/>
                      <a:gd name="T1" fmla="*/ 1090 h 1090"/>
                      <a:gd name="T2" fmla="*/ 0 w 688"/>
                      <a:gd name="T3" fmla="*/ 1075 h 1090"/>
                      <a:gd name="T4" fmla="*/ 662 w 688"/>
                      <a:gd name="T5" fmla="*/ 0 h 1090"/>
                      <a:gd name="T6" fmla="*/ 688 w 688"/>
                      <a:gd name="T7" fmla="*/ 14 h 1090"/>
                      <a:gd name="T8" fmla="*/ 26 w 688"/>
                      <a:gd name="T9" fmla="*/ 1090 h 10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88" h="1090">
                        <a:moveTo>
                          <a:pt x="26" y="1090"/>
                        </a:moveTo>
                        <a:lnTo>
                          <a:pt x="0" y="1075"/>
                        </a:lnTo>
                        <a:lnTo>
                          <a:pt x="662" y="0"/>
                        </a:lnTo>
                        <a:lnTo>
                          <a:pt x="688" y="14"/>
                        </a:lnTo>
                        <a:lnTo>
                          <a:pt x="26" y="1090"/>
                        </a:lnTo>
                        <a:close/>
                      </a:path>
                    </a:pathLst>
                  </a:custGeom>
                  <a:solidFill>
                    <a:srgbClr val="DCABA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dirty="0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</p:grpSp>
      </p:grpSp>
      <p:grpSp>
        <p:nvGrpSpPr>
          <p:cNvPr id="22" name="组合 21"/>
          <p:cNvGrpSpPr/>
          <p:nvPr userDrawn="1"/>
        </p:nvGrpSpPr>
        <p:grpSpPr>
          <a:xfrm rot="21007996" flipH="1">
            <a:off x="67594" y="-326591"/>
            <a:ext cx="2400556" cy="2460970"/>
            <a:chOff x="9209087" y="3851803"/>
            <a:chExt cx="1954213" cy="2048598"/>
          </a:xfrm>
        </p:grpSpPr>
        <p:sp>
          <p:nvSpPr>
            <p:cNvPr id="23" name="Freeform 16"/>
            <p:cNvSpPr/>
            <p:nvPr/>
          </p:nvSpPr>
          <p:spPr bwMode="auto">
            <a:xfrm>
              <a:off x="9209087" y="4407624"/>
              <a:ext cx="1493838" cy="1492777"/>
            </a:xfrm>
            <a:custGeom>
              <a:avLst/>
              <a:gdLst>
                <a:gd name="T0" fmla="*/ 1847 w 2206"/>
                <a:gd name="T1" fmla="*/ 1686 h 2215"/>
                <a:gd name="T2" fmla="*/ 453 w 2206"/>
                <a:gd name="T3" fmla="*/ 1896 h 2215"/>
                <a:gd name="T4" fmla="*/ 359 w 2206"/>
                <a:gd name="T5" fmla="*/ 530 h 2215"/>
                <a:gd name="T6" fmla="*/ 1754 w 2206"/>
                <a:gd name="T7" fmla="*/ 320 h 2215"/>
                <a:gd name="T8" fmla="*/ 1847 w 2206"/>
                <a:gd name="T9" fmla="*/ 1686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6" h="2215">
                  <a:moveTo>
                    <a:pt x="1847" y="1686"/>
                  </a:moveTo>
                  <a:cubicBezTo>
                    <a:pt x="1488" y="2121"/>
                    <a:pt x="863" y="2215"/>
                    <a:pt x="453" y="1896"/>
                  </a:cubicBezTo>
                  <a:cubicBezTo>
                    <a:pt x="42" y="1576"/>
                    <a:pt x="0" y="965"/>
                    <a:pt x="359" y="530"/>
                  </a:cubicBezTo>
                  <a:cubicBezTo>
                    <a:pt x="718" y="95"/>
                    <a:pt x="1343" y="0"/>
                    <a:pt x="1754" y="320"/>
                  </a:cubicBezTo>
                  <a:cubicBezTo>
                    <a:pt x="2164" y="639"/>
                    <a:pt x="2206" y="1250"/>
                    <a:pt x="1847" y="1686"/>
                  </a:cubicBezTo>
                  <a:close/>
                </a:path>
              </a:pathLst>
            </a:custGeom>
            <a:noFill/>
            <a:ln w="1588" cap="flat">
              <a:solidFill>
                <a:srgbClr val="1D1D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9363075" y="4223409"/>
              <a:ext cx="1492250" cy="1491189"/>
            </a:xfrm>
            <a:custGeom>
              <a:avLst/>
              <a:gdLst>
                <a:gd name="T0" fmla="*/ 1847 w 2206"/>
                <a:gd name="T1" fmla="*/ 1685 h 2214"/>
                <a:gd name="T2" fmla="*/ 452 w 2206"/>
                <a:gd name="T3" fmla="*/ 1895 h 2214"/>
                <a:gd name="T4" fmla="*/ 359 w 2206"/>
                <a:gd name="T5" fmla="*/ 529 h 2214"/>
                <a:gd name="T6" fmla="*/ 1753 w 2206"/>
                <a:gd name="T7" fmla="*/ 319 h 2214"/>
                <a:gd name="T8" fmla="*/ 1847 w 2206"/>
                <a:gd name="T9" fmla="*/ 1685 h 2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6" h="2214">
                  <a:moveTo>
                    <a:pt x="1847" y="1685"/>
                  </a:moveTo>
                  <a:cubicBezTo>
                    <a:pt x="1487" y="2120"/>
                    <a:pt x="863" y="2214"/>
                    <a:pt x="452" y="1895"/>
                  </a:cubicBezTo>
                  <a:cubicBezTo>
                    <a:pt x="41" y="1576"/>
                    <a:pt x="0" y="964"/>
                    <a:pt x="359" y="529"/>
                  </a:cubicBezTo>
                  <a:cubicBezTo>
                    <a:pt x="718" y="94"/>
                    <a:pt x="1343" y="0"/>
                    <a:pt x="1753" y="319"/>
                  </a:cubicBezTo>
                  <a:cubicBezTo>
                    <a:pt x="2164" y="638"/>
                    <a:pt x="2206" y="1250"/>
                    <a:pt x="1847" y="1685"/>
                  </a:cubicBezTo>
                  <a:close/>
                </a:path>
              </a:pathLst>
            </a:custGeom>
            <a:noFill/>
            <a:ln w="1588" cap="flat">
              <a:solidFill>
                <a:srgbClr val="1D1D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9517062" y="4037606"/>
              <a:ext cx="1492250" cy="1492777"/>
            </a:xfrm>
            <a:custGeom>
              <a:avLst/>
              <a:gdLst>
                <a:gd name="T0" fmla="*/ 1847 w 2206"/>
                <a:gd name="T1" fmla="*/ 1685 h 2214"/>
                <a:gd name="T2" fmla="*/ 452 w 2206"/>
                <a:gd name="T3" fmla="*/ 1895 h 2214"/>
                <a:gd name="T4" fmla="*/ 359 w 2206"/>
                <a:gd name="T5" fmla="*/ 529 h 2214"/>
                <a:gd name="T6" fmla="*/ 1753 w 2206"/>
                <a:gd name="T7" fmla="*/ 319 h 2214"/>
                <a:gd name="T8" fmla="*/ 1847 w 2206"/>
                <a:gd name="T9" fmla="*/ 1685 h 2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6" h="2214">
                  <a:moveTo>
                    <a:pt x="1847" y="1685"/>
                  </a:moveTo>
                  <a:cubicBezTo>
                    <a:pt x="1487" y="2120"/>
                    <a:pt x="863" y="2214"/>
                    <a:pt x="452" y="1895"/>
                  </a:cubicBezTo>
                  <a:cubicBezTo>
                    <a:pt x="41" y="1576"/>
                    <a:pt x="0" y="964"/>
                    <a:pt x="359" y="529"/>
                  </a:cubicBezTo>
                  <a:cubicBezTo>
                    <a:pt x="718" y="94"/>
                    <a:pt x="1342" y="0"/>
                    <a:pt x="1753" y="319"/>
                  </a:cubicBezTo>
                  <a:cubicBezTo>
                    <a:pt x="2164" y="638"/>
                    <a:pt x="2206" y="1250"/>
                    <a:pt x="1847" y="1685"/>
                  </a:cubicBezTo>
                  <a:close/>
                </a:path>
              </a:pathLst>
            </a:custGeom>
            <a:noFill/>
            <a:ln w="1588" cap="flat">
              <a:solidFill>
                <a:srgbClr val="1D1D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669462" y="3851803"/>
              <a:ext cx="1493838" cy="1492777"/>
            </a:xfrm>
            <a:custGeom>
              <a:avLst/>
              <a:gdLst>
                <a:gd name="T0" fmla="*/ 1847 w 2207"/>
                <a:gd name="T1" fmla="*/ 1685 h 2215"/>
                <a:gd name="T2" fmla="*/ 453 w 2207"/>
                <a:gd name="T3" fmla="*/ 1895 h 2215"/>
                <a:gd name="T4" fmla="*/ 360 w 2207"/>
                <a:gd name="T5" fmla="*/ 529 h 2215"/>
                <a:gd name="T6" fmla="*/ 1754 w 2207"/>
                <a:gd name="T7" fmla="*/ 319 h 2215"/>
                <a:gd name="T8" fmla="*/ 1847 w 2207"/>
                <a:gd name="T9" fmla="*/ 1685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7" h="2215">
                  <a:moveTo>
                    <a:pt x="1847" y="1685"/>
                  </a:moveTo>
                  <a:cubicBezTo>
                    <a:pt x="1488" y="2121"/>
                    <a:pt x="864" y="2215"/>
                    <a:pt x="453" y="1895"/>
                  </a:cubicBezTo>
                  <a:cubicBezTo>
                    <a:pt x="42" y="1576"/>
                    <a:pt x="0" y="965"/>
                    <a:pt x="360" y="529"/>
                  </a:cubicBezTo>
                  <a:cubicBezTo>
                    <a:pt x="719" y="94"/>
                    <a:pt x="1343" y="0"/>
                    <a:pt x="1754" y="319"/>
                  </a:cubicBezTo>
                  <a:cubicBezTo>
                    <a:pt x="2165" y="639"/>
                    <a:pt x="2207" y="1250"/>
                    <a:pt x="1847" y="1685"/>
                  </a:cubicBezTo>
                  <a:close/>
                </a:path>
              </a:pathLst>
            </a:custGeom>
            <a:noFill/>
            <a:ln w="1588" cap="flat">
              <a:solidFill>
                <a:srgbClr val="1D1D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736" name="Rectangle 729"/>
          <p:cNvSpPr>
            <a:spLocks noChangeArrowheads="1"/>
          </p:cNvSpPr>
          <p:nvPr userDrawn="1"/>
        </p:nvSpPr>
        <p:spPr bwMode="auto">
          <a:xfrm>
            <a:off x="9254622" y="5611812"/>
            <a:ext cx="2758083" cy="1246188"/>
          </a:xfrm>
          <a:prstGeom prst="rect">
            <a:avLst/>
          </a:prstGeom>
          <a:noFill/>
          <a:ln w="1588" cap="flat">
            <a:solidFill>
              <a:srgbClr val="57585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cxnSp>
        <p:nvCxnSpPr>
          <p:cNvPr id="741" name="直接连接符 740"/>
          <p:cNvCxnSpPr/>
          <p:nvPr userDrawn="1"/>
        </p:nvCxnSpPr>
        <p:spPr>
          <a:xfrm flipV="1">
            <a:off x="4724400" y="726142"/>
            <a:ext cx="3307976" cy="26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4" name="ïśḻíḑe"/>
          <p:cNvSpPr txBox="1"/>
          <p:nvPr userDrawn="1"/>
        </p:nvSpPr>
        <p:spPr>
          <a:xfrm>
            <a:off x="2578847" y="0"/>
            <a:ext cx="4670600" cy="756924"/>
          </a:xfrm>
          <a:prstGeom prst="rect">
            <a:avLst/>
          </a:prstGeom>
          <a:noFill/>
          <a:ln w="22225"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 algn="r"/>
            <a:r>
              <a:rPr lang="en-US" altLang="zh-CN" sz="2400" b="1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CONTENTS</a:t>
            </a:r>
            <a:endParaRPr lang="en-US" altLang="zh-CN" sz="2400" b="1" dirty="0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746" name="Group 4"/>
          <p:cNvGrpSpPr>
            <a:grpSpLocks noChangeAspect="1"/>
          </p:cNvGrpSpPr>
          <p:nvPr userDrawn="1"/>
        </p:nvGrpSpPr>
        <p:grpSpPr bwMode="auto">
          <a:xfrm rot="542980">
            <a:off x="10053190" y="1033481"/>
            <a:ext cx="2724054" cy="1625050"/>
            <a:chOff x="0" y="2636"/>
            <a:chExt cx="2729" cy="1628"/>
          </a:xfrm>
        </p:grpSpPr>
        <p:sp>
          <p:nvSpPr>
            <p:cNvPr id="74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958"/>
              <a:ext cx="2157" cy="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48" name="Freeform 5"/>
            <p:cNvSpPr/>
            <p:nvPr userDrawn="1"/>
          </p:nvSpPr>
          <p:spPr bwMode="auto">
            <a:xfrm>
              <a:off x="574" y="2636"/>
              <a:ext cx="2155" cy="1306"/>
            </a:xfrm>
            <a:custGeom>
              <a:avLst/>
              <a:gdLst>
                <a:gd name="T0" fmla="*/ 0 w 2155"/>
                <a:gd name="T1" fmla="*/ 29 h 1306"/>
                <a:gd name="T2" fmla="*/ 2139 w 2155"/>
                <a:gd name="T3" fmla="*/ 1306 h 1306"/>
                <a:gd name="T4" fmla="*/ 2155 w 2155"/>
                <a:gd name="T5" fmla="*/ 1277 h 1306"/>
                <a:gd name="T6" fmla="*/ 15 w 2155"/>
                <a:gd name="T7" fmla="*/ 0 h 1306"/>
                <a:gd name="T8" fmla="*/ 0 w 2155"/>
                <a:gd name="T9" fmla="*/ 29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5" h="1306">
                  <a:moveTo>
                    <a:pt x="0" y="29"/>
                  </a:moveTo>
                  <a:lnTo>
                    <a:pt x="2139" y="1306"/>
                  </a:lnTo>
                  <a:lnTo>
                    <a:pt x="2155" y="1277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736" grpId="0" animBg="1"/>
      <p:bldP spid="744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 rot="871438">
            <a:off x="506569" y="4793417"/>
            <a:ext cx="794443" cy="1770302"/>
            <a:chOff x="2673350" y="1020292"/>
            <a:chExt cx="588963" cy="1475308"/>
          </a:xfrm>
        </p:grpSpPr>
        <p:sp>
          <p:nvSpPr>
            <p:cNvPr id="11" name="Freeform 8"/>
            <p:cNvSpPr/>
            <p:nvPr/>
          </p:nvSpPr>
          <p:spPr bwMode="auto">
            <a:xfrm>
              <a:off x="2673350" y="1020292"/>
              <a:ext cx="588963" cy="490711"/>
            </a:xfrm>
            <a:custGeom>
              <a:avLst/>
              <a:gdLst>
                <a:gd name="T0" fmla="*/ 0 w 371"/>
                <a:gd name="T1" fmla="*/ 309 h 309"/>
                <a:gd name="T2" fmla="*/ 186 w 371"/>
                <a:gd name="T3" fmla="*/ 0 h 309"/>
                <a:gd name="T4" fmla="*/ 371 w 371"/>
                <a:gd name="T5" fmla="*/ 309 h 309"/>
                <a:gd name="T6" fmla="*/ 0 w 371"/>
                <a:gd name="T7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309">
                  <a:moveTo>
                    <a:pt x="0" y="309"/>
                  </a:moveTo>
                  <a:lnTo>
                    <a:pt x="186" y="0"/>
                  </a:lnTo>
                  <a:lnTo>
                    <a:pt x="371" y="309"/>
                  </a:lnTo>
                  <a:lnTo>
                    <a:pt x="0" y="309"/>
                  </a:lnTo>
                  <a:close/>
                </a:path>
              </a:pathLst>
            </a:custGeom>
            <a:noFill/>
            <a:ln w="1588" cap="rnd">
              <a:solidFill>
                <a:srgbClr val="1D1D1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2673350" y="1511002"/>
              <a:ext cx="588963" cy="492299"/>
            </a:xfrm>
            <a:custGeom>
              <a:avLst/>
              <a:gdLst>
                <a:gd name="T0" fmla="*/ 0 w 371"/>
                <a:gd name="T1" fmla="*/ 310 h 310"/>
                <a:gd name="T2" fmla="*/ 186 w 371"/>
                <a:gd name="T3" fmla="*/ 0 h 310"/>
                <a:gd name="T4" fmla="*/ 371 w 371"/>
                <a:gd name="T5" fmla="*/ 310 h 310"/>
                <a:gd name="T6" fmla="*/ 0 w 371"/>
                <a:gd name="T7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310">
                  <a:moveTo>
                    <a:pt x="0" y="310"/>
                  </a:moveTo>
                  <a:lnTo>
                    <a:pt x="186" y="0"/>
                  </a:lnTo>
                  <a:lnTo>
                    <a:pt x="371" y="31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DFDEE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2673350" y="2003301"/>
              <a:ext cx="588963" cy="492299"/>
            </a:xfrm>
            <a:custGeom>
              <a:avLst/>
              <a:gdLst>
                <a:gd name="T0" fmla="*/ 0 w 371"/>
                <a:gd name="T1" fmla="*/ 310 h 310"/>
                <a:gd name="T2" fmla="*/ 186 w 371"/>
                <a:gd name="T3" fmla="*/ 0 h 310"/>
                <a:gd name="T4" fmla="*/ 371 w 371"/>
                <a:gd name="T5" fmla="*/ 310 h 310"/>
                <a:gd name="T6" fmla="*/ 0 w 371"/>
                <a:gd name="T7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310">
                  <a:moveTo>
                    <a:pt x="0" y="310"/>
                  </a:moveTo>
                  <a:lnTo>
                    <a:pt x="186" y="0"/>
                  </a:lnTo>
                  <a:lnTo>
                    <a:pt x="371" y="310"/>
                  </a:lnTo>
                  <a:lnTo>
                    <a:pt x="0" y="310"/>
                  </a:lnTo>
                  <a:close/>
                </a:path>
              </a:pathLst>
            </a:custGeom>
            <a:noFill/>
            <a:ln w="1588" cap="rnd">
              <a:solidFill>
                <a:srgbClr val="1D1D1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-1212621" y="-642090"/>
            <a:ext cx="4989988" cy="3191669"/>
          </a:xfrm>
          <a:prstGeom prst="rect">
            <a:avLst/>
          </a:prstGeom>
        </p:spPr>
      </p:pic>
      <p:sp>
        <p:nvSpPr>
          <p:cNvPr id="15" name="Oval 23"/>
          <p:cNvSpPr>
            <a:spLocks noChangeArrowheads="1"/>
          </p:cNvSpPr>
          <p:nvPr userDrawn="1"/>
        </p:nvSpPr>
        <p:spPr bwMode="auto">
          <a:xfrm rot="19176828">
            <a:off x="10961566" y="787980"/>
            <a:ext cx="913686" cy="872218"/>
          </a:xfrm>
          <a:prstGeom prst="ellipse">
            <a:avLst/>
          </a:prstGeom>
          <a:noFill/>
          <a:ln w="1588" cap="flat">
            <a:solidFill>
              <a:srgbClr val="1D1D1B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6" name="Freeform 1074"/>
          <p:cNvSpPr/>
          <p:nvPr userDrawn="1"/>
        </p:nvSpPr>
        <p:spPr bwMode="auto">
          <a:xfrm rot="7212593">
            <a:off x="9929959" y="-75479"/>
            <a:ext cx="1168153" cy="1301657"/>
          </a:xfrm>
          <a:custGeom>
            <a:avLst/>
            <a:gdLst>
              <a:gd name="T0" fmla="*/ 474 w 474"/>
              <a:gd name="T1" fmla="*/ 485 h 485"/>
              <a:gd name="T2" fmla="*/ 0 w 474"/>
              <a:gd name="T3" fmla="*/ 307 h 485"/>
              <a:gd name="T4" fmla="*/ 397 w 474"/>
              <a:gd name="T5" fmla="*/ 0 h 485"/>
              <a:gd name="T6" fmla="*/ 474 w 474"/>
              <a:gd name="T7" fmla="*/ 485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4" h="485">
                <a:moveTo>
                  <a:pt x="474" y="485"/>
                </a:moveTo>
                <a:lnTo>
                  <a:pt x="0" y="307"/>
                </a:lnTo>
                <a:lnTo>
                  <a:pt x="397" y="0"/>
                </a:lnTo>
                <a:lnTo>
                  <a:pt x="474" y="485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 userDrawn="1"/>
        </p:nvSpPr>
        <p:spPr bwMode="auto">
          <a:xfrm rot="2140816">
            <a:off x="9905173" y="-204366"/>
            <a:ext cx="2427202" cy="1678479"/>
          </a:xfrm>
          <a:custGeom>
            <a:avLst/>
            <a:gdLst>
              <a:gd name="T0" fmla="*/ 0 w 2155"/>
              <a:gd name="T1" fmla="*/ 29 h 1306"/>
              <a:gd name="T2" fmla="*/ 2139 w 2155"/>
              <a:gd name="T3" fmla="*/ 1306 h 1306"/>
              <a:gd name="T4" fmla="*/ 2155 w 2155"/>
              <a:gd name="T5" fmla="*/ 1277 h 1306"/>
              <a:gd name="T6" fmla="*/ 15 w 2155"/>
              <a:gd name="T7" fmla="*/ 0 h 1306"/>
              <a:gd name="T8" fmla="*/ 0 w 2155"/>
              <a:gd name="T9" fmla="*/ 29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5" h="1306">
                <a:moveTo>
                  <a:pt x="0" y="29"/>
                </a:moveTo>
                <a:lnTo>
                  <a:pt x="2139" y="1306"/>
                </a:lnTo>
                <a:lnTo>
                  <a:pt x="2155" y="1277"/>
                </a:lnTo>
                <a:lnTo>
                  <a:pt x="15" y="0"/>
                </a:lnTo>
                <a:lnTo>
                  <a:pt x="0" y="29"/>
                </a:lnTo>
                <a:close/>
              </a:path>
            </a:pathLst>
          </a:custGeom>
          <a:solidFill>
            <a:srgbClr val="DFDEE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 rot="19746916">
            <a:off x="11797928" y="59769"/>
            <a:ext cx="328509" cy="346199"/>
          </a:xfrm>
          <a:prstGeom prst="rect">
            <a:avLst/>
          </a:prstGeom>
        </p:spPr>
      </p:pic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 rot="19843900">
            <a:off x="206378" y="5068142"/>
            <a:ext cx="1388314" cy="1206765"/>
            <a:chOff x="6282" y="185"/>
            <a:chExt cx="1040" cy="904"/>
          </a:xfrm>
          <a:noFill/>
        </p:grpSpPr>
        <p:sp>
          <p:nvSpPr>
            <p:cNvPr id="1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6282" y="185"/>
              <a:ext cx="1040" cy="90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6283" y="186"/>
              <a:ext cx="1039" cy="904"/>
            </a:xfrm>
            <a:custGeom>
              <a:avLst/>
              <a:gdLst>
                <a:gd name="T0" fmla="*/ 878 w 1039"/>
                <a:gd name="T1" fmla="*/ 904 h 904"/>
                <a:gd name="T2" fmla="*/ 940 w 1039"/>
                <a:gd name="T3" fmla="*/ 767 h 904"/>
                <a:gd name="T4" fmla="*/ 673 w 1039"/>
                <a:gd name="T5" fmla="*/ 258 h 904"/>
                <a:gd name="T6" fmla="*/ 523 w 1039"/>
                <a:gd name="T7" fmla="*/ 0 h 904"/>
                <a:gd name="T8" fmla="*/ 149 w 1039"/>
                <a:gd name="T9" fmla="*/ 904 h 904"/>
                <a:gd name="T10" fmla="*/ 48 w 1039"/>
                <a:gd name="T11" fmla="*/ 841 h 904"/>
                <a:gd name="T12" fmla="*/ 591 w 1039"/>
                <a:gd name="T13" fmla="*/ 743 h 904"/>
                <a:gd name="T14" fmla="*/ 577 w 1039"/>
                <a:gd name="T15" fmla="*/ 859 h 904"/>
                <a:gd name="T16" fmla="*/ 591 w 1039"/>
                <a:gd name="T17" fmla="*/ 652 h 904"/>
                <a:gd name="T18" fmla="*/ 591 w 1039"/>
                <a:gd name="T19" fmla="*/ 561 h 904"/>
                <a:gd name="T20" fmla="*/ 591 w 1039"/>
                <a:gd name="T21" fmla="*/ 471 h 904"/>
                <a:gd name="T22" fmla="*/ 485 w 1039"/>
                <a:gd name="T23" fmla="*/ 449 h 904"/>
                <a:gd name="T24" fmla="*/ 394 w 1039"/>
                <a:gd name="T25" fmla="*/ 585 h 904"/>
                <a:gd name="T26" fmla="*/ 304 w 1039"/>
                <a:gd name="T27" fmla="*/ 812 h 904"/>
                <a:gd name="T28" fmla="*/ 408 w 1039"/>
                <a:gd name="T29" fmla="*/ 743 h 904"/>
                <a:gd name="T30" fmla="*/ 394 w 1039"/>
                <a:gd name="T31" fmla="*/ 859 h 904"/>
                <a:gd name="T32" fmla="*/ 408 w 1039"/>
                <a:gd name="T33" fmla="*/ 652 h 904"/>
                <a:gd name="T34" fmla="*/ 500 w 1039"/>
                <a:gd name="T35" fmla="*/ 698 h 904"/>
                <a:gd name="T36" fmla="*/ 485 w 1039"/>
                <a:gd name="T37" fmla="*/ 812 h 904"/>
                <a:gd name="T38" fmla="*/ 500 w 1039"/>
                <a:gd name="T39" fmla="*/ 606 h 904"/>
                <a:gd name="T40" fmla="*/ 500 w 1039"/>
                <a:gd name="T41" fmla="*/ 516 h 904"/>
                <a:gd name="T42" fmla="*/ 681 w 1039"/>
                <a:gd name="T43" fmla="*/ 698 h 904"/>
                <a:gd name="T44" fmla="*/ 667 w 1039"/>
                <a:gd name="T45" fmla="*/ 812 h 904"/>
                <a:gd name="T46" fmla="*/ 681 w 1039"/>
                <a:gd name="T47" fmla="*/ 606 h 904"/>
                <a:gd name="T48" fmla="*/ 759 w 1039"/>
                <a:gd name="T49" fmla="*/ 859 h 904"/>
                <a:gd name="T50" fmla="*/ 773 w 1039"/>
                <a:gd name="T51" fmla="*/ 743 h 904"/>
                <a:gd name="T52" fmla="*/ 591 w 1039"/>
                <a:gd name="T53" fmla="*/ 380 h 904"/>
                <a:gd name="T54" fmla="*/ 969 w 1039"/>
                <a:gd name="T55" fmla="*/ 859 h 904"/>
                <a:gd name="T56" fmla="*/ 878 w 1039"/>
                <a:gd name="T57" fmla="*/ 631 h 904"/>
                <a:gd name="T58" fmla="*/ 878 w 1039"/>
                <a:gd name="T59" fmla="*/ 722 h 904"/>
                <a:gd name="T60" fmla="*/ 878 w 1039"/>
                <a:gd name="T61" fmla="*/ 812 h 904"/>
                <a:gd name="T62" fmla="*/ 787 w 1039"/>
                <a:gd name="T63" fmla="*/ 495 h 904"/>
                <a:gd name="T64" fmla="*/ 787 w 1039"/>
                <a:gd name="T65" fmla="*/ 585 h 904"/>
                <a:gd name="T66" fmla="*/ 787 w 1039"/>
                <a:gd name="T67" fmla="*/ 677 h 904"/>
                <a:gd name="T68" fmla="*/ 696 w 1039"/>
                <a:gd name="T69" fmla="*/ 359 h 904"/>
                <a:gd name="T70" fmla="*/ 696 w 1039"/>
                <a:gd name="T71" fmla="*/ 449 h 904"/>
                <a:gd name="T72" fmla="*/ 696 w 1039"/>
                <a:gd name="T73" fmla="*/ 540 h 904"/>
                <a:gd name="T74" fmla="*/ 605 w 1039"/>
                <a:gd name="T75" fmla="*/ 222 h 904"/>
                <a:gd name="T76" fmla="*/ 605 w 1039"/>
                <a:gd name="T77" fmla="*/ 313 h 904"/>
                <a:gd name="T78" fmla="*/ 514 w 1039"/>
                <a:gd name="T79" fmla="*/ 86 h 904"/>
                <a:gd name="T80" fmla="*/ 514 w 1039"/>
                <a:gd name="T81" fmla="*/ 177 h 904"/>
                <a:gd name="T82" fmla="*/ 514 w 1039"/>
                <a:gd name="T83" fmla="*/ 268 h 904"/>
                <a:gd name="T84" fmla="*/ 514 w 1039"/>
                <a:gd name="T85" fmla="*/ 359 h 904"/>
                <a:gd name="T86" fmla="*/ 422 w 1039"/>
                <a:gd name="T87" fmla="*/ 222 h 904"/>
                <a:gd name="T88" fmla="*/ 422 w 1039"/>
                <a:gd name="T89" fmla="*/ 313 h 904"/>
                <a:gd name="T90" fmla="*/ 422 w 1039"/>
                <a:gd name="T91" fmla="*/ 404 h 904"/>
                <a:gd name="T92" fmla="*/ 422 w 1039"/>
                <a:gd name="T93" fmla="*/ 495 h 904"/>
                <a:gd name="T94" fmla="*/ 332 w 1039"/>
                <a:gd name="T95" fmla="*/ 359 h 904"/>
                <a:gd name="T96" fmla="*/ 332 w 1039"/>
                <a:gd name="T97" fmla="*/ 449 h 904"/>
                <a:gd name="T98" fmla="*/ 332 w 1039"/>
                <a:gd name="T99" fmla="*/ 540 h 904"/>
                <a:gd name="T100" fmla="*/ 332 w 1039"/>
                <a:gd name="T101" fmla="*/ 631 h 904"/>
                <a:gd name="T102" fmla="*/ 332 w 1039"/>
                <a:gd name="T103" fmla="*/ 722 h 904"/>
                <a:gd name="T104" fmla="*/ 240 w 1039"/>
                <a:gd name="T105" fmla="*/ 585 h 904"/>
                <a:gd name="T106" fmla="*/ 240 w 1039"/>
                <a:gd name="T107" fmla="*/ 677 h 904"/>
                <a:gd name="T108" fmla="*/ 240 w 1039"/>
                <a:gd name="T109" fmla="*/ 767 h 904"/>
                <a:gd name="T110" fmla="*/ 135 w 1039"/>
                <a:gd name="T111" fmla="*/ 788 h 904"/>
                <a:gd name="T112" fmla="*/ 135 w 1039"/>
                <a:gd name="T113" fmla="*/ 698 h 904"/>
                <a:gd name="T114" fmla="*/ 226 w 1039"/>
                <a:gd name="T115" fmla="*/ 834 h 904"/>
                <a:gd name="T116" fmla="*/ 318 w 1039"/>
                <a:gd name="T117" fmla="*/ 880 h 904"/>
                <a:gd name="T118" fmla="*/ 514 w 1039"/>
                <a:gd name="T119" fmla="*/ 904 h 904"/>
                <a:gd name="T120" fmla="*/ 842 w 1039"/>
                <a:gd name="T121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39" h="904">
                  <a:moveTo>
                    <a:pt x="868" y="904"/>
                  </a:moveTo>
                  <a:lnTo>
                    <a:pt x="850" y="904"/>
                  </a:lnTo>
                  <a:lnTo>
                    <a:pt x="864" y="880"/>
                  </a:lnTo>
                  <a:lnTo>
                    <a:pt x="878" y="904"/>
                  </a:lnTo>
                  <a:lnTo>
                    <a:pt x="1032" y="904"/>
                  </a:lnTo>
                  <a:lnTo>
                    <a:pt x="1039" y="891"/>
                  </a:lnTo>
                  <a:lnTo>
                    <a:pt x="968" y="767"/>
                  </a:lnTo>
                  <a:lnTo>
                    <a:pt x="940" y="767"/>
                  </a:lnTo>
                  <a:lnTo>
                    <a:pt x="955" y="744"/>
                  </a:lnTo>
                  <a:lnTo>
                    <a:pt x="678" y="268"/>
                  </a:lnTo>
                  <a:lnTo>
                    <a:pt x="667" y="268"/>
                  </a:lnTo>
                  <a:lnTo>
                    <a:pt x="673" y="258"/>
                  </a:lnTo>
                  <a:lnTo>
                    <a:pt x="599" y="132"/>
                  </a:lnTo>
                  <a:lnTo>
                    <a:pt x="577" y="132"/>
                  </a:lnTo>
                  <a:lnTo>
                    <a:pt x="588" y="111"/>
                  </a:lnTo>
                  <a:lnTo>
                    <a:pt x="523" y="0"/>
                  </a:lnTo>
                  <a:lnTo>
                    <a:pt x="0" y="904"/>
                  </a:lnTo>
                  <a:lnTo>
                    <a:pt x="121" y="904"/>
                  </a:lnTo>
                  <a:lnTo>
                    <a:pt x="135" y="880"/>
                  </a:lnTo>
                  <a:lnTo>
                    <a:pt x="149" y="904"/>
                  </a:lnTo>
                  <a:lnTo>
                    <a:pt x="207" y="904"/>
                  </a:lnTo>
                  <a:lnTo>
                    <a:pt x="868" y="904"/>
                  </a:lnTo>
                  <a:close/>
                  <a:moveTo>
                    <a:pt x="39" y="859"/>
                  </a:moveTo>
                  <a:lnTo>
                    <a:pt x="48" y="841"/>
                  </a:lnTo>
                  <a:lnTo>
                    <a:pt x="59" y="859"/>
                  </a:lnTo>
                  <a:lnTo>
                    <a:pt x="39" y="859"/>
                  </a:lnTo>
                  <a:close/>
                  <a:moveTo>
                    <a:pt x="577" y="767"/>
                  </a:moveTo>
                  <a:lnTo>
                    <a:pt x="591" y="743"/>
                  </a:lnTo>
                  <a:lnTo>
                    <a:pt x="605" y="767"/>
                  </a:lnTo>
                  <a:lnTo>
                    <a:pt x="577" y="767"/>
                  </a:lnTo>
                  <a:close/>
                  <a:moveTo>
                    <a:pt x="605" y="859"/>
                  </a:moveTo>
                  <a:lnTo>
                    <a:pt x="577" y="859"/>
                  </a:lnTo>
                  <a:lnTo>
                    <a:pt x="591" y="834"/>
                  </a:lnTo>
                  <a:lnTo>
                    <a:pt x="605" y="859"/>
                  </a:lnTo>
                  <a:close/>
                  <a:moveTo>
                    <a:pt x="577" y="677"/>
                  </a:moveTo>
                  <a:lnTo>
                    <a:pt x="591" y="652"/>
                  </a:lnTo>
                  <a:lnTo>
                    <a:pt x="605" y="677"/>
                  </a:lnTo>
                  <a:lnTo>
                    <a:pt x="577" y="677"/>
                  </a:lnTo>
                  <a:close/>
                  <a:moveTo>
                    <a:pt x="577" y="585"/>
                  </a:moveTo>
                  <a:lnTo>
                    <a:pt x="591" y="561"/>
                  </a:lnTo>
                  <a:lnTo>
                    <a:pt x="605" y="585"/>
                  </a:lnTo>
                  <a:lnTo>
                    <a:pt x="577" y="585"/>
                  </a:lnTo>
                  <a:close/>
                  <a:moveTo>
                    <a:pt x="577" y="495"/>
                  </a:moveTo>
                  <a:lnTo>
                    <a:pt x="591" y="471"/>
                  </a:lnTo>
                  <a:lnTo>
                    <a:pt x="605" y="495"/>
                  </a:lnTo>
                  <a:lnTo>
                    <a:pt x="577" y="495"/>
                  </a:lnTo>
                  <a:close/>
                  <a:moveTo>
                    <a:pt x="514" y="449"/>
                  </a:moveTo>
                  <a:lnTo>
                    <a:pt x="485" y="449"/>
                  </a:lnTo>
                  <a:lnTo>
                    <a:pt x="500" y="425"/>
                  </a:lnTo>
                  <a:lnTo>
                    <a:pt x="514" y="449"/>
                  </a:lnTo>
                  <a:close/>
                  <a:moveTo>
                    <a:pt x="422" y="585"/>
                  </a:moveTo>
                  <a:lnTo>
                    <a:pt x="394" y="585"/>
                  </a:lnTo>
                  <a:lnTo>
                    <a:pt x="408" y="561"/>
                  </a:lnTo>
                  <a:lnTo>
                    <a:pt x="422" y="585"/>
                  </a:lnTo>
                  <a:close/>
                  <a:moveTo>
                    <a:pt x="332" y="812"/>
                  </a:moveTo>
                  <a:lnTo>
                    <a:pt x="304" y="812"/>
                  </a:lnTo>
                  <a:lnTo>
                    <a:pt x="318" y="788"/>
                  </a:lnTo>
                  <a:lnTo>
                    <a:pt x="332" y="812"/>
                  </a:lnTo>
                  <a:close/>
                  <a:moveTo>
                    <a:pt x="394" y="767"/>
                  </a:moveTo>
                  <a:lnTo>
                    <a:pt x="408" y="743"/>
                  </a:lnTo>
                  <a:lnTo>
                    <a:pt x="422" y="767"/>
                  </a:lnTo>
                  <a:lnTo>
                    <a:pt x="394" y="767"/>
                  </a:lnTo>
                  <a:close/>
                  <a:moveTo>
                    <a:pt x="422" y="859"/>
                  </a:moveTo>
                  <a:lnTo>
                    <a:pt x="394" y="859"/>
                  </a:lnTo>
                  <a:lnTo>
                    <a:pt x="408" y="834"/>
                  </a:lnTo>
                  <a:lnTo>
                    <a:pt x="422" y="859"/>
                  </a:lnTo>
                  <a:close/>
                  <a:moveTo>
                    <a:pt x="394" y="677"/>
                  </a:moveTo>
                  <a:lnTo>
                    <a:pt x="408" y="652"/>
                  </a:lnTo>
                  <a:lnTo>
                    <a:pt x="422" y="677"/>
                  </a:lnTo>
                  <a:lnTo>
                    <a:pt x="394" y="677"/>
                  </a:lnTo>
                  <a:close/>
                  <a:moveTo>
                    <a:pt x="485" y="722"/>
                  </a:moveTo>
                  <a:lnTo>
                    <a:pt x="500" y="698"/>
                  </a:lnTo>
                  <a:lnTo>
                    <a:pt x="514" y="722"/>
                  </a:lnTo>
                  <a:lnTo>
                    <a:pt x="485" y="722"/>
                  </a:lnTo>
                  <a:close/>
                  <a:moveTo>
                    <a:pt x="514" y="812"/>
                  </a:moveTo>
                  <a:lnTo>
                    <a:pt x="485" y="812"/>
                  </a:lnTo>
                  <a:lnTo>
                    <a:pt x="500" y="788"/>
                  </a:lnTo>
                  <a:lnTo>
                    <a:pt x="514" y="812"/>
                  </a:lnTo>
                  <a:close/>
                  <a:moveTo>
                    <a:pt x="485" y="631"/>
                  </a:moveTo>
                  <a:lnTo>
                    <a:pt x="500" y="606"/>
                  </a:lnTo>
                  <a:lnTo>
                    <a:pt x="514" y="631"/>
                  </a:lnTo>
                  <a:lnTo>
                    <a:pt x="485" y="631"/>
                  </a:lnTo>
                  <a:close/>
                  <a:moveTo>
                    <a:pt x="485" y="540"/>
                  </a:moveTo>
                  <a:lnTo>
                    <a:pt x="500" y="516"/>
                  </a:lnTo>
                  <a:lnTo>
                    <a:pt x="514" y="540"/>
                  </a:lnTo>
                  <a:lnTo>
                    <a:pt x="485" y="540"/>
                  </a:lnTo>
                  <a:close/>
                  <a:moveTo>
                    <a:pt x="667" y="722"/>
                  </a:moveTo>
                  <a:lnTo>
                    <a:pt x="681" y="698"/>
                  </a:lnTo>
                  <a:lnTo>
                    <a:pt x="696" y="722"/>
                  </a:lnTo>
                  <a:lnTo>
                    <a:pt x="667" y="722"/>
                  </a:lnTo>
                  <a:close/>
                  <a:moveTo>
                    <a:pt x="696" y="812"/>
                  </a:moveTo>
                  <a:lnTo>
                    <a:pt x="667" y="812"/>
                  </a:lnTo>
                  <a:lnTo>
                    <a:pt x="681" y="788"/>
                  </a:lnTo>
                  <a:lnTo>
                    <a:pt x="696" y="812"/>
                  </a:lnTo>
                  <a:close/>
                  <a:moveTo>
                    <a:pt x="667" y="631"/>
                  </a:moveTo>
                  <a:lnTo>
                    <a:pt x="681" y="606"/>
                  </a:lnTo>
                  <a:lnTo>
                    <a:pt x="696" y="631"/>
                  </a:lnTo>
                  <a:lnTo>
                    <a:pt x="667" y="631"/>
                  </a:lnTo>
                  <a:close/>
                  <a:moveTo>
                    <a:pt x="787" y="859"/>
                  </a:moveTo>
                  <a:lnTo>
                    <a:pt x="759" y="859"/>
                  </a:lnTo>
                  <a:lnTo>
                    <a:pt x="773" y="834"/>
                  </a:lnTo>
                  <a:lnTo>
                    <a:pt x="787" y="859"/>
                  </a:lnTo>
                  <a:close/>
                  <a:moveTo>
                    <a:pt x="759" y="767"/>
                  </a:moveTo>
                  <a:lnTo>
                    <a:pt x="773" y="743"/>
                  </a:lnTo>
                  <a:lnTo>
                    <a:pt x="787" y="767"/>
                  </a:lnTo>
                  <a:lnTo>
                    <a:pt x="759" y="767"/>
                  </a:lnTo>
                  <a:close/>
                  <a:moveTo>
                    <a:pt x="577" y="404"/>
                  </a:moveTo>
                  <a:lnTo>
                    <a:pt x="591" y="380"/>
                  </a:lnTo>
                  <a:lnTo>
                    <a:pt x="605" y="404"/>
                  </a:lnTo>
                  <a:lnTo>
                    <a:pt x="577" y="404"/>
                  </a:lnTo>
                  <a:close/>
                  <a:moveTo>
                    <a:pt x="955" y="834"/>
                  </a:moveTo>
                  <a:lnTo>
                    <a:pt x="969" y="859"/>
                  </a:lnTo>
                  <a:lnTo>
                    <a:pt x="940" y="859"/>
                  </a:lnTo>
                  <a:lnTo>
                    <a:pt x="955" y="834"/>
                  </a:lnTo>
                  <a:close/>
                  <a:moveTo>
                    <a:pt x="864" y="606"/>
                  </a:moveTo>
                  <a:lnTo>
                    <a:pt x="878" y="631"/>
                  </a:lnTo>
                  <a:lnTo>
                    <a:pt x="850" y="631"/>
                  </a:lnTo>
                  <a:lnTo>
                    <a:pt x="864" y="606"/>
                  </a:lnTo>
                  <a:close/>
                  <a:moveTo>
                    <a:pt x="864" y="698"/>
                  </a:moveTo>
                  <a:lnTo>
                    <a:pt x="878" y="722"/>
                  </a:lnTo>
                  <a:lnTo>
                    <a:pt x="850" y="722"/>
                  </a:lnTo>
                  <a:lnTo>
                    <a:pt x="864" y="698"/>
                  </a:lnTo>
                  <a:close/>
                  <a:moveTo>
                    <a:pt x="864" y="788"/>
                  </a:moveTo>
                  <a:lnTo>
                    <a:pt x="878" y="812"/>
                  </a:lnTo>
                  <a:lnTo>
                    <a:pt x="850" y="812"/>
                  </a:lnTo>
                  <a:lnTo>
                    <a:pt x="864" y="788"/>
                  </a:lnTo>
                  <a:close/>
                  <a:moveTo>
                    <a:pt x="773" y="471"/>
                  </a:moveTo>
                  <a:lnTo>
                    <a:pt x="787" y="495"/>
                  </a:lnTo>
                  <a:lnTo>
                    <a:pt x="759" y="495"/>
                  </a:lnTo>
                  <a:lnTo>
                    <a:pt x="773" y="471"/>
                  </a:lnTo>
                  <a:close/>
                  <a:moveTo>
                    <a:pt x="773" y="561"/>
                  </a:moveTo>
                  <a:lnTo>
                    <a:pt x="787" y="585"/>
                  </a:lnTo>
                  <a:lnTo>
                    <a:pt x="759" y="585"/>
                  </a:lnTo>
                  <a:lnTo>
                    <a:pt x="773" y="561"/>
                  </a:lnTo>
                  <a:close/>
                  <a:moveTo>
                    <a:pt x="773" y="652"/>
                  </a:moveTo>
                  <a:lnTo>
                    <a:pt x="787" y="677"/>
                  </a:lnTo>
                  <a:lnTo>
                    <a:pt x="759" y="677"/>
                  </a:lnTo>
                  <a:lnTo>
                    <a:pt x="773" y="652"/>
                  </a:lnTo>
                  <a:close/>
                  <a:moveTo>
                    <a:pt x="681" y="334"/>
                  </a:moveTo>
                  <a:lnTo>
                    <a:pt x="696" y="359"/>
                  </a:lnTo>
                  <a:lnTo>
                    <a:pt x="667" y="359"/>
                  </a:lnTo>
                  <a:lnTo>
                    <a:pt x="681" y="334"/>
                  </a:lnTo>
                  <a:close/>
                  <a:moveTo>
                    <a:pt x="681" y="425"/>
                  </a:moveTo>
                  <a:lnTo>
                    <a:pt x="696" y="449"/>
                  </a:lnTo>
                  <a:lnTo>
                    <a:pt x="667" y="449"/>
                  </a:lnTo>
                  <a:lnTo>
                    <a:pt x="681" y="425"/>
                  </a:lnTo>
                  <a:close/>
                  <a:moveTo>
                    <a:pt x="681" y="516"/>
                  </a:moveTo>
                  <a:lnTo>
                    <a:pt x="696" y="540"/>
                  </a:lnTo>
                  <a:lnTo>
                    <a:pt x="667" y="540"/>
                  </a:lnTo>
                  <a:lnTo>
                    <a:pt x="681" y="516"/>
                  </a:lnTo>
                  <a:close/>
                  <a:moveTo>
                    <a:pt x="591" y="198"/>
                  </a:moveTo>
                  <a:lnTo>
                    <a:pt x="605" y="222"/>
                  </a:lnTo>
                  <a:lnTo>
                    <a:pt x="577" y="222"/>
                  </a:lnTo>
                  <a:lnTo>
                    <a:pt x="591" y="198"/>
                  </a:lnTo>
                  <a:close/>
                  <a:moveTo>
                    <a:pt x="591" y="289"/>
                  </a:moveTo>
                  <a:lnTo>
                    <a:pt x="605" y="313"/>
                  </a:lnTo>
                  <a:lnTo>
                    <a:pt x="577" y="313"/>
                  </a:lnTo>
                  <a:lnTo>
                    <a:pt x="591" y="289"/>
                  </a:lnTo>
                  <a:close/>
                  <a:moveTo>
                    <a:pt x="500" y="61"/>
                  </a:moveTo>
                  <a:lnTo>
                    <a:pt x="514" y="86"/>
                  </a:lnTo>
                  <a:lnTo>
                    <a:pt x="486" y="86"/>
                  </a:lnTo>
                  <a:lnTo>
                    <a:pt x="500" y="61"/>
                  </a:lnTo>
                  <a:close/>
                  <a:moveTo>
                    <a:pt x="500" y="153"/>
                  </a:moveTo>
                  <a:lnTo>
                    <a:pt x="514" y="177"/>
                  </a:lnTo>
                  <a:lnTo>
                    <a:pt x="485" y="177"/>
                  </a:lnTo>
                  <a:lnTo>
                    <a:pt x="500" y="153"/>
                  </a:lnTo>
                  <a:close/>
                  <a:moveTo>
                    <a:pt x="500" y="243"/>
                  </a:moveTo>
                  <a:lnTo>
                    <a:pt x="514" y="268"/>
                  </a:lnTo>
                  <a:lnTo>
                    <a:pt x="485" y="268"/>
                  </a:lnTo>
                  <a:lnTo>
                    <a:pt x="500" y="243"/>
                  </a:lnTo>
                  <a:close/>
                  <a:moveTo>
                    <a:pt x="500" y="334"/>
                  </a:moveTo>
                  <a:lnTo>
                    <a:pt x="514" y="359"/>
                  </a:lnTo>
                  <a:lnTo>
                    <a:pt x="485" y="359"/>
                  </a:lnTo>
                  <a:lnTo>
                    <a:pt x="500" y="334"/>
                  </a:lnTo>
                  <a:close/>
                  <a:moveTo>
                    <a:pt x="415" y="209"/>
                  </a:moveTo>
                  <a:lnTo>
                    <a:pt x="422" y="222"/>
                  </a:lnTo>
                  <a:lnTo>
                    <a:pt x="407" y="222"/>
                  </a:lnTo>
                  <a:lnTo>
                    <a:pt x="415" y="209"/>
                  </a:lnTo>
                  <a:close/>
                  <a:moveTo>
                    <a:pt x="408" y="289"/>
                  </a:moveTo>
                  <a:lnTo>
                    <a:pt x="422" y="313"/>
                  </a:lnTo>
                  <a:lnTo>
                    <a:pt x="394" y="313"/>
                  </a:lnTo>
                  <a:lnTo>
                    <a:pt x="408" y="289"/>
                  </a:lnTo>
                  <a:close/>
                  <a:moveTo>
                    <a:pt x="408" y="380"/>
                  </a:moveTo>
                  <a:lnTo>
                    <a:pt x="422" y="404"/>
                  </a:lnTo>
                  <a:lnTo>
                    <a:pt x="394" y="404"/>
                  </a:lnTo>
                  <a:lnTo>
                    <a:pt x="408" y="380"/>
                  </a:lnTo>
                  <a:close/>
                  <a:moveTo>
                    <a:pt x="408" y="471"/>
                  </a:moveTo>
                  <a:lnTo>
                    <a:pt x="422" y="495"/>
                  </a:lnTo>
                  <a:lnTo>
                    <a:pt x="394" y="495"/>
                  </a:lnTo>
                  <a:lnTo>
                    <a:pt x="408" y="471"/>
                  </a:lnTo>
                  <a:close/>
                  <a:moveTo>
                    <a:pt x="329" y="356"/>
                  </a:moveTo>
                  <a:lnTo>
                    <a:pt x="332" y="359"/>
                  </a:lnTo>
                  <a:lnTo>
                    <a:pt x="328" y="359"/>
                  </a:lnTo>
                  <a:lnTo>
                    <a:pt x="329" y="356"/>
                  </a:lnTo>
                  <a:close/>
                  <a:moveTo>
                    <a:pt x="318" y="425"/>
                  </a:moveTo>
                  <a:lnTo>
                    <a:pt x="332" y="449"/>
                  </a:lnTo>
                  <a:lnTo>
                    <a:pt x="304" y="449"/>
                  </a:lnTo>
                  <a:lnTo>
                    <a:pt x="318" y="425"/>
                  </a:lnTo>
                  <a:close/>
                  <a:moveTo>
                    <a:pt x="318" y="516"/>
                  </a:moveTo>
                  <a:lnTo>
                    <a:pt x="332" y="540"/>
                  </a:lnTo>
                  <a:lnTo>
                    <a:pt x="304" y="540"/>
                  </a:lnTo>
                  <a:lnTo>
                    <a:pt x="318" y="516"/>
                  </a:lnTo>
                  <a:close/>
                  <a:moveTo>
                    <a:pt x="318" y="606"/>
                  </a:moveTo>
                  <a:lnTo>
                    <a:pt x="332" y="631"/>
                  </a:lnTo>
                  <a:lnTo>
                    <a:pt x="304" y="631"/>
                  </a:lnTo>
                  <a:lnTo>
                    <a:pt x="318" y="606"/>
                  </a:lnTo>
                  <a:close/>
                  <a:moveTo>
                    <a:pt x="318" y="698"/>
                  </a:moveTo>
                  <a:lnTo>
                    <a:pt x="332" y="722"/>
                  </a:lnTo>
                  <a:lnTo>
                    <a:pt x="304" y="722"/>
                  </a:lnTo>
                  <a:lnTo>
                    <a:pt x="318" y="698"/>
                  </a:lnTo>
                  <a:close/>
                  <a:moveTo>
                    <a:pt x="226" y="561"/>
                  </a:moveTo>
                  <a:lnTo>
                    <a:pt x="240" y="585"/>
                  </a:lnTo>
                  <a:lnTo>
                    <a:pt x="212" y="585"/>
                  </a:lnTo>
                  <a:lnTo>
                    <a:pt x="226" y="561"/>
                  </a:lnTo>
                  <a:close/>
                  <a:moveTo>
                    <a:pt x="226" y="652"/>
                  </a:moveTo>
                  <a:lnTo>
                    <a:pt x="240" y="677"/>
                  </a:lnTo>
                  <a:lnTo>
                    <a:pt x="212" y="677"/>
                  </a:lnTo>
                  <a:lnTo>
                    <a:pt x="226" y="652"/>
                  </a:lnTo>
                  <a:close/>
                  <a:moveTo>
                    <a:pt x="226" y="743"/>
                  </a:moveTo>
                  <a:lnTo>
                    <a:pt x="240" y="767"/>
                  </a:lnTo>
                  <a:lnTo>
                    <a:pt x="212" y="767"/>
                  </a:lnTo>
                  <a:lnTo>
                    <a:pt x="226" y="743"/>
                  </a:lnTo>
                  <a:close/>
                  <a:moveTo>
                    <a:pt x="121" y="812"/>
                  </a:moveTo>
                  <a:lnTo>
                    <a:pt x="135" y="788"/>
                  </a:lnTo>
                  <a:lnTo>
                    <a:pt x="149" y="812"/>
                  </a:lnTo>
                  <a:lnTo>
                    <a:pt x="121" y="812"/>
                  </a:lnTo>
                  <a:close/>
                  <a:moveTo>
                    <a:pt x="121" y="722"/>
                  </a:moveTo>
                  <a:lnTo>
                    <a:pt x="135" y="698"/>
                  </a:lnTo>
                  <a:lnTo>
                    <a:pt x="149" y="722"/>
                  </a:lnTo>
                  <a:lnTo>
                    <a:pt x="121" y="722"/>
                  </a:lnTo>
                  <a:close/>
                  <a:moveTo>
                    <a:pt x="212" y="859"/>
                  </a:moveTo>
                  <a:lnTo>
                    <a:pt x="226" y="834"/>
                  </a:lnTo>
                  <a:lnTo>
                    <a:pt x="240" y="859"/>
                  </a:lnTo>
                  <a:lnTo>
                    <a:pt x="212" y="859"/>
                  </a:lnTo>
                  <a:close/>
                  <a:moveTo>
                    <a:pt x="304" y="904"/>
                  </a:moveTo>
                  <a:lnTo>
                    <a:pt x="318" y="880"/>
                  </a:lnTo>
                  <a:lnTo>
                    <a:pt x="332" y="904"/>
                  </a:lnTo>
                  <a:lnTo>
                    <a:pt x="485" y="904"/>
                  </a:lnTo>
                  <a:lnTo>
                    <a:pt x="500" y="880"/>
                  </a:lnTo>
                  <a:lnTo>
                    <a:pt x="514" y="904"/>
                  </a:lnTo>
                  <a:lnTo>
                    <a:pt x="667" y="904"/>
                  </a:lnTo>
                  <a:lnTo>
                    <a:pt x="681" y="880"/>
                  </a:lnTo>
                  <a:lnTo>
                    <a:pt x="696" y="904"/>
                  </a:lnTo>
                  <a:lnTo>
                    <a:pt x="842" y="904"/>
                  </a:lnTo>
                  <a:lnTo>
                    <a:pt x="233" y="904"/>
                  </a:lnTo>
                  <a:lnTo>
                    <a:pt x="304" y="904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 rot="10273332">
            <a:off x="1483390" y="310894"/>
            <a:ext cx="893936" cy="1421821"/>
            <a:chOff x="8623300" y="208793"/>
            <a:chExt cx="1138238" cy="1810388"/>
          </a:xfrm>
        </p:grpSpPr>
        <p:sp>
          <p:nvSpPr>
            <p:cNvPr id="14" name="Oval 20"/>
            <p:cNvSpPr>
              <a:spLocks noChangeArrowheads="1"/>
            </p:cNvSpPr>
            <p:nvPr/>
          </p:nvSpPr>
          <p:spPr bwMode="auto">
            <a:xfrm>
              <a:off x="8623300" y="208793"/>
              <a:ext cx="1138238" cy="1098938"/>
            </a:xfrm>
            <a:prstGeom prst="ellipse">
              <a:avLst/>
            </a:prstGeom>
            <a:solidFill>
              <a:srgbClr val="F9D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" name="Oval 21"/>
            <p:cNvSpPr>
              <a:spLocks noChangeArrowheads="1"/>
            </p:cNvSpPr>
            <p:nvPr/>
          </p:nvSpPr>
          <p:spPr bwMode="auto">
            <a:xfrm>
              <a:off x="8832850" y="1325199"/>
              <a:ext cx="719138" cy="693982"/>
            </a:xfrm>
            <a:prstGeom prst="ellipse">
              <a:avLst/>
            </a:prstGeom>
            <a:solidFill>
              <a:srgbClr val="F9D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" name="Oval 23"/>
            <p:cNvSpPr>
              <a:spLocks noChangeArrowheads="1"/>
            </p:cNvSpPr>
            <p:nvPr/>
          </p:nvSpPr>
          <p:spPr bwMode="auto">
            <a:xfrm>
              <a:off x="8782050" y="840841"/>
              <a:ext cx="819150" cy="790854"/>
            </a:xfrm>
            <a:prstGeom prst="ellipse">
              <a:avLst/>
            </a:prstGeom>
            <a:noFill/>
            <a:ln w="1588" cap="flat">
              <a:solidFill>
                <a:srgbClr val="1D1D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cxnSp>
        <p:nvCxnSpPr>
          <p:cNvPr id="19" name="直接连接符 18"/>
          <p:cNvCxnSpPr/>
          <p:nvPr userDrawn="1"/>
        </p:nvCxnSpPr>
        <p:spPr>
          <a:xfrm flipV="1">
            <a:off x="4724400" y="726142"/>
            <a:ext cx="3307976" cy="26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ïśḻíḑe"/>
          <p:cNvSpPr txBox="1"/>
          <p:nvPr userDrawn="1"/>
        </p:nvSpPr>
        <p:spPr>
          <a:xfrm>
            <a:off x="2578847" y="0"/>
            <a:ext cx="4670600" cy="756924"/>
          </a:xfrm>
          <a:prstGeom prst="rect">
            <a:avLst/>
          </a:prstGeom>
          <a:noFill/>
          <a:ln w="22225"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 algn="r"/>
            <a:r>
              <a:rPr lang="en-US" altLang="zh-CN" sz="2400" b="1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CONTENTS</a:t>
            </a:r>
            <a:endParaRPr lang="en-US" altLang="zh-CN" sz="2400" b="1" dirty="0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ABF56-8C22-4F94-8B09-0C1649F54C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6556-C5D2-4733-9411-F0338EF986D8}" type="slidenum">
              <a:rPr lang="zh-CN" altLang="en-US" smtClean="0"/>
            </a:fld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 flipV="1">
            <a:off x="4724400" y="726142"/>
            <a:ext cx="3307976" cy="26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ïśḻíḑe"/>
          <p:cNvSpPr txBox="1"/>
          <p:nvPr userDrawn="1"/>
        </p:nvSpPr>
        <p:spPr>
          <a:xfrm>
            <a:off x="2578847" y="0"/>
            <a:ext cx="4670600" cy="756924"/>
          </a:xfrm>
          <a:prstGeom prst="rect">
            <a:avLst/>
          </a:prstGeom>
          <a:noFill/>
          <a:ln w="22225"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 algn="r"/>
            <a:r>
              <a:rPr lang="en-US" altLang="zh-CN" sz="2400" b="1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CONTENTS</a:t>
            </a:r>
            <a:endParaRPr lang="en-US" altLang="zh-CN" sz="2400" b="1" dirty="0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 rot="14861345">
            <a:off x="-215783" y="-775714"/>
            <a:ext cx="1812581" cy="1806970"/>
            <a:chOff x="4621" y="2186"/>
            <a:chExt cx="1292" cy="1288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4621" y="2186"/>
              <a:ext cx="1292" cy="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" name="Freeform 5"/>
            <p:cNvSpPr/>
            <p:nvPr userDrawn="1"/>
          </p:nvSpPr>
          <p:spPr bwMode="auto">
            <a:xfrm>
              <a:off x="4655" y="2204"/>
              <a:ext cx="1238" cy="662"/>
            </a:xfrm>
            <a:custGeom>
              <a:avLst/>
              <a:gdLst>
                <a:gd name="T0" fmla="*/ 552 w 1067"/>
                <a:gd name="T1" fmla="*/ 13 h 572"/>
                <a:gd name="T2" fmla="*/ 1054 w 1067"/>
                <a:gd name="T3" fmla="*/ 564 h 572"/>
                <a:gd name="T4" fmla="*/ 1053 w 1067"/>
                <a:gd name="T5" fmla="*/ 572 h 572"/>
                <a:gd name="T6" fmla="*/ 0 w 1067"/>
                <a:gd name="T7" fmla="*/ 556 h 572"/>
                <a:gd name="T8" fmla="*/ 0 w 1067"/>
                <a:gd name="T9" fmla="*/ 515 h 572"/>
                <a:gd name="T10" fmla="*/ 552 w 1067"/>
                <a:gd name="T11" fmla="*/ 13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572">
                  <a:moveTo>
                    <a:pt x="552" y="13"/>
                  </a:moveTo>
                  <a:cubicBezTo>
                    <a:pt x="842" y="27"/>
                    <a:pt x="1067" y="273"/>
                    <a:pt x="1054" y="564"/>
                  </a:cubicBezTo>
                  <a:cubicBezTo>
                    <a:pt x="1054" y="567"/>
                    <a:pt x="1054" y="569"/>
                    <a:pt x="1053" y="572"/>
                  </a:cubicBezTo>
                  <a:cubicBezTo>
                    <a:pt x="0" y="556"/>
                    <a:pt x="0" y="556"/>
                    <a:pt x="0" y="556"/>
                  </a:cubicBezTo>
                  <a:cubicBezTo>
                    <a:pt x="0" y="543"/>
                    <a:pt x="0" y="529"/>
                    <a:pt x="0" y="515"/>
                  </a:cubicBezTo>
                  <a:cubicBezTo>
                    <a:pt x="14" y="225"/>
                    <a:pt x="261" y="0"/>
                    <a:pt x="552" y="13"/>
                  </a:cubicBezTo>
                  <a:close/>
                </a:path>
              </a:pathLst>
            </a:cu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4621" y="2186"/>
              <a:ext cx="1307" cy="1287"/>
            </a:xfrm>
            <a:custGeom>
              <a:avLst/>
              <a:gdLst>
                <a:gd name="T0" fmla="*/ 556 w 1126"/>
                <a:gd name="T1" fmla="*/ 1112 h 1112"/>
                <a:gd name="T2" fmla="*/ 530 w 1126"/>
                <a:gd name="T3" fmla="*/ 1111 h 1112"/>
                <a:gd name="T4" fmla="*/ 0 w 1126"/>
                <a:gd name="T5" fmla="*/ 573 h 1112"/>
                <a:gd name="T6" fmla="*/ 1 w 1126"/>
                <a:gd name="T7" fmla="*/ 530 h 1112"/>
                <a:gd name="T8" fmla="*/ 556 w 1126"/>
                <a:gd name="T9" fmla="*/ 0 h 1112"/>
                <a:gd name="T10" fmla="*/ 582 w 1126"/>
                <a:gd name="T11" fmla="*/ 0 h 1112"/>
                <a:gd name="T12" fmla="*/ 1112 w 1126"/>
                <a:gd name="T13" fmla="*/ 582 h 1112"/>
                <a:gd name="T14" fmla="*/ 1111 w 1126"/>
                <a:gd name="T15" fmla="*/ 590 h 1112"/>
                <a:gd name="T16" fmla="*/ 556 w 1126"/>
                <a:gd name="T17" fmla="*/ 1112 h 1112"/>
                <a:gd name="T18" fmla="*/ 556 w 1126"/>
                <a:gd name="T19" fmla="*/ 57 h 1112"/>
                <a:gd name="T20" fmla="*/ 58 w 1126"/>
                <a:gd name="T21" fmla="*/ 533 h 1112"/>
                <a:gd name="T22" fmla="*/ 58 w 1126"/>
                <a:gd name="T23" fmla="*/ 571 h 1112"/>
                <a:gd name="T24" fmla="*/ 533 w 1126"/>
                <a:gd name="T25" fmla="*/ 1054 h 1112"/>
                <a:gd name="T26" fmla="*/ 1054 w 1126"/>
                <a:gd name="T27" fmla="*/ 586 h 1112"/>
                <a:gd name="T28" fmla="*/ 1054 w 1126"/>
                <a:gd name="T29" fmla="*/ 579 h 1112"/>
                <a:gd name="T30" fmla="*/ 579 w 1126"/>
                <a:gd name="T31" fmla="*/ 58 h 1112"/>
                <a:gd name="T32" fmla="*/ 556 w 1126"/>
                <a:gd name="T33" fmla="*/ 57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6" h="1112">
                  <a:moveTo>
                    <a:pt x="556" y="1112"/>
                  </a:moveTo>
                  <a:cubicBezTo>
                    <a:pt x="548" y="1112"/>
                    <a:pt x="539" y="1112"/>
                    <a:pt x="530" y="1111"/>
                  </a:cubicBezTo>
                  <a:cubicBezTo>
                    <a:pt x="242" y="1098"/>
                    <a:pt x="9" y="862"/>
                    <a:pt x="0" y="573"/>
                  </a:cubicBezTo>
                  <a:cubicBezTo>
                    <a:pt x="0" y="559"/>
                    <a:pt x="0" y="545"/>
                    <a:pt x="1" y="530"/>
                  </a:cubicBezTo>
                  <a:cubicBezTo>
                    <a:pt x="14" y="233"/>
                    <a:pt x="258" y="0"/>
                    <a:pt x="556" y="0"/>
                  </a:cubicBezTo>
                  <a:cubicBezTo>
                    <a:pt x="564" y="0"/>
                    <a:pt x="573" y="0"/>
                    <a:pt x="582" y="0"/>
                  </a:cubicBezTo>
                  <a:cubicBezTo>
                    <a:pt x="888" y="15"/>
                    <a:pt x="1126" y="275"/>
                    <a:pt x="1112" y="582"/>
                  </a:cubicBezTo>
                  <a:cubicBezTo>
                    <a:pt x="1111" y="585"/>
                    <a:pt x="1111" y="587"/>
                    <a:pt x="1111" y="590"/>
                  </a:cubicBezTo>
                  <a:cubicBezTo>
                    <a:pt x="1093" y="883"/>
                    <a:pt x="850" y="1112"/>
                    <a:pt x="556" y="1112"/>
                  </a:cubicBezTo>
                  <a:close/>
                  <a:moveTo>
                    <a:pt x="556" y="57"/>
                  </a:moveTo>
                  <a:cubicBezTo>
                    <a:pt x="289" y="57"/>
                    <a:pt x="70" y="266"/>
                    <a:pt x="58" y="533"/>
                  </a:cubicBezTo>
                  <a:cubicBezTo>
                    <a:pt x="57" y="546"/>
                    <a:pt x="57" y="559"/>
                    <a:pt x="58" y="571"/>
                  </a:cubicBezTo>
                  <a:cubicBezTo>
                    <a:pt x="65" y="830"/>
                    <a:pt x="274" y="1042"/>
                    <a:pt x="533" y="1054"/>
                  </a:cubicBezTo>
                  <a:cubicBezTo>
                    <a:pt x="806" y="1067"/>
                    <a:pt x="1037" y="857"/>
                    <a:pt x="1054" y="586"/>
                  </a:cubicBezTo>
                  <a:cubicBezTo>
                    <a:pt x="1054" y="583"/>
                    <a:pt x="1054" y="581"/>
                    <a:pt x="1054" y="579"/>
                  </a:cubicBezTo>
                  <a:cubicBezTo>
                    <a:pt x="1067" y="304"/>
                    <a:pt x="854" y="71"/>
                    <a:pt x="579" y="58"/>
                  </a:cubicBezTo>
                  <a:cubicBezTo>
                    <a:pt x="571" y="58"/>
                    <a:pt x="564" y="57"/>
                    <a:pt x="556" y="57"/>
                  </a:cubicBez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" name="Freeform 7"/>
            <p:cNvSpPr/>
            <p:nvPr userDrawn="1"/>
          </p:nvSpPr>
          <p:spPr bwMode="auto">
            <a:xfrm>
              <a:off x="4655" y="2815"/>
              <a:ext cx="1223" cy="85"/>
            </a:xfrm>
            <a:custGeom>
              <a:avLst/>
              <a:gdLst>
                <a:gd name="T0" fmla="*/ 1223 w 1223"/>
                <a:gd name="T1" fmla="*/ 85 h 85"/>
                <a:gd name="T2" fmla="*/ 1222 w 1223"/>
                <a:gd name="T3" fmla="*/ 85 h 85"/>
                <a:gd name="T4" fmla="*/ 0 w 1223"/>
                <a:gd name="T5" fmla="*/ 66 h 85"/>
                <a:gd name="T6" fmla="*/ 0 w 1223"/>
                <a:gd name="T7" fmla="*/ 0 h 85"/>
                <a:gd name="T8" fmla="*/ 1223 w 1223"/>
                <a:gd name="T9" fmla="*/ 18 h 85"/>
                <a:gd name="T10" fmla="*/ 1223 w 1223"/>
                <a:gd name="T1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3" h="85">
                  <a:moveTo>
                    <a:pt x="1223" y="85"/>
                  </a:moveTo>
                  <a:lnTo>
                    <a:pt x="1222" y="85"/>
                  </a:lnTo>
                  <a:lnTo>
                    <a:pt x="0" y="66"/>
                  </a:lnTo>
                  <a:lnTo>
                    <a:pt x="0" y="0"/>
                  </a:lnTo>
                  <a:lnTo>
                    <a:pt x="1223" y="18"/>
                  </a:lnTo>
                  <a:lnTo>
                    <a:pt x="1223" y="8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29" name="Freeform 22"/>
          <p:cNvSpPr/>
          <p:nvPr userDrawn="1"/>
        </p:nvSpPr>
        <p:spPr bwMode="auto">
          <a:xfrm>
            <a:off x="11107269" y="295836"/>
            <a:ext cx="759466" cy="779929"/>
          </a:xfrm>
          <a:custGeom>
            <a:avLst/>
            <a:gdLst>
              <a:gd name="T0" fmla="*/ 0 w 1031"/>
              <a:gd name="T1" fmla="*/ 1100 h 1100"/>
              <a:gd name="T2" fmla="*/ 90 w 1031"/>
              <a:gd name="T3" fmla="*/ 0 h 1100"/>
              <a:gd name="T4" fmla="*/ 1031 w 1031"/>
              <a:gd name="T5" fmla="*/ 625 h 1100"/>
              <a:gd name="T6" fmla="*/ 0 w 1031"/>
              <a:gd name="T7" fmla="*/ 1100 h 1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1" h="1100">
                <a:moveTo>
                  <a:pt x="0" y="1100"/>
                </a:moveTo>
                <a:lnTo>
                  <a:pt x="90" y="0"/>
                </a:lnTo>
                <a:lnTo>
                  <a:pt x="1031" y="625"/>
                </a:lnTo>
                <a:lnTo>
                  <a:pt x="0" y="110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588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9746916">
            <a:off x="11618288" y="5116979"/>
            <a:ext cx="1728445" cy="1751054"/>
          </a:xfrm>
          <a:prstGeom prst="rect">
            <a:avLst/>
          </a:prstGeom>
        </p:spPr>
      </p:pic>
      <p:sp>
        <p:nvSpPr>
          <p:cNvPr id="15" name="AutoShape 9"/>
          <p:cNvSpPr>
            <a:spLocks noChangeAspect="1" noChangeArrowheads="1" noTextEdit="1"/>
          </p:cNvSpPr>
          <p:nvPr userDrawn="1"/>
        </p:nvSpPr>
        <p:spPr bwMode="auto">
          <a:xfrm>
            <a:off x="13793366" y="4901106"/>
            <a:ext cx="2134888" cy="2100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1090" name="组合 1089"/>
          <p:cNvGrpSpPr/>
          <p:nvPr userDrawn="1"/>
        </p:nvGrpSpPr>
        <p:grpSpPr>
          <a:xfrm>
            <a:off x="-1213777" y="5844988"/>
            <a:ext cx="1886132" cy="2294962"/>
            <a:chOff x="10960293" y="4283075"/>
            <a:chExt cx="2133497" cy="3033862"/>
          </a:xfrm>
        </p:grpSpPr>
        <p:sp>
          <p:nvSpPr>
            <p:cNvPr id="16" name="Freeform 11"/>
            <p:cNvSpPr/>
            <p:nvPr userDrawn="1"/>
          </p:nvSpPr>
          <p:spPr bwMode="auto">
            <a:xfrm>
              <a:off x="13001997" y="5218210"/>
              <a:ext cx="91793" cy="89012"/>
            </a:xfrm>
            <a:custGeom>
              <a:avLst/>
              <a:gdLst>
                <a:gd name="T0" fmla="*/ 32 w 115"/>
                <a:gd name="T1" fmla="*/ 112 h 112"/>
                <a:gd name="T2" fmla="*/ 0 w 115"/>
                <a:gd name="T3" fmla="*/ 79 h 112"/>
                <a:gd name="T4" fmla="*/ 84 w 115"/>
                <a:gd name="T5" fmla="*/ 0 h 112"/>
                <a:gd name="T6" fmla="*/ 115 w 115"/>
                <a:gd name="T7" fmla="*/ 33 h 112"/>
                <a:gd name="T8" fmla="*/ 32 w 115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12">
                  <a:moveTo>
                    <a:pt x="32" y="112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8" y="51"/>
                    <a:pt x="57" y="25"/>
                    <a:pt x="84" y="0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88" y="58"/>
                    <a:pt x="60" y="85"/>
                    <a:pt x="32" y="112"/>
                  </a:cubicBezTo>
                  <a:close/>
                </a:path>
              </a:pathLst>
            </a:custGeom>
            <a:solidFill>
              <a:srgbClr val="DFDEEF"/>
            </a:solidFill>
            <a:ln>
              <a:solidFill>
                <a:srgbClr val="DFDEEF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" name="Freeform 12"/>
            <p:cNvSpPr/>
            <p:nvPr userDrawn="1"/>
          </p:nvSpPr>
          <p:spPr bwMode="auto">
            <a:xfrm>
              <a:off x="12597272" y="5383716"/>
              <a:ext cx="326840" cy="329621"/>
            </a:xfrm>
            <a:custGeom>
              <a:avLst/>
              <a:gdLst>
                <a:gd name="T0" fmla="*/ 32 w 409"/>
                <a:gd name="T1" fmla="*/ 414 h 414"/>
                <a:gd name="T2" fmla="*/ 0 w 409"/>
                <a:gd name="T3" fmla="*/ 381 h 414"/>
                <a:gd name="T4" fmla="*/ 249 w 409"/>
                <a:gd name="T5" fmla="*/ 130 h 414"/>
                <a:gd name="T6" fmla="*/ 376 w 409"/>
                <a:gd name="T7" fmla="*/ 0 h 414"/>
                <a:gd name="T8" fmla="*/ 409 w 409"/>
                <a:gd name="T9" fmla="*/ 32 h 414"/>
                <a:gd name="T10" fmla="*/ 282 w 409"/>
                <a:gd name="T11" fmla="*/ 162 h 414"/>
                <a:gd name="T12" fmla="*/ 32 w 409"/>
                <a:gd name="T13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414">
                  <a:moveTo>
                    <a:pt x="32" y="414"/>
                  </a:moveTo>
                  <a:cubicBezTo>
                    <a:pt x="0" y="381"/>
                    <a:pt x="0" y="381"/>
                    <a:pt x="0" y="381"/>
                  </a:cubicBezTo>
                  <a:cubicBezTo>
                    <a:pt x="85" y="299"/>
                    <a:pt x="168" y="213"/>
                    <a:pt x="249" y="130"/>
                  </a:cubicBezTo>
                  <a:cubicBezTo>
                    <a:pt x="291" y="87"/>
                    <a:pt x="333" y="43"/>
                    <a:pt x="376" y="0"/>
                  </a:cubicBezTo>
                  <a:cubicBezTo>
                    <a:pt x="409" y="32"/>
                    <a:pt x="409" y="32"/>
                    <a:pt x="409" y="32"/>
                  </a:cubicBezTo>
                  <a:cubicBezTo>
                    <a:pt x="366" y="75"/>
                    <a:pt x="324" y="119"/>
                    <a:pt x="282" y="162"/>
                  </a:cubicBezTo>
                  <a:cubicBezTo>
                    <a:pt x="201" y="246"/>
                    <a:pt x="117" y="332"/>
                    <a:pt x="32" y="414"/>
                  </a:cubicBezTo>
                  <a:close/>
                </a:path>
              </a:pathLst>
            </a:custGeom>
            <a:solidFill>
              <a:srgbClr val="DFDEEF"/>
            </a:solidFill>
            <a:ln>
              <a:solidFill>
                <a:srgbClr val="DFDEEF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8" name="Freeform 13"/>
            <p:cNvSpPr/>
            <p:nvPr userDrawn="1"/>
          </p:nvSpPr>
          <p:spPr bwMode="auto">
            <a:xfrm>
              <a:off x="12228709" y="5859372"/>
              <a:ext cx="222529" cy="222529"/>
            </a:xfrm>
            <a:custGeom>
              <a:avLst/>
              <a:gdLst>
                <a:gd name="T0" fmla="*/ 32 w 279"/>
                <a:gd name="T1" fmla="*/ 280 h 280"/>
                <a:gd name="T2" fmla="*/ 0 w 279"/>
                <a:gd name="T3" fmla="*/ 248 h 280"/>
                <a:gd name="T4" fmla="*/ 246 w 279"/>
                <a:gd name="T5" fmla="*/ 0 h 280"/>
                <a:gd name="T6" fmla="*/ 279 w 279"/>
                <a:gd name="T7" fmla="*/ 33 h 280"/>
                <a:gd name="T8" fmla="*/ 32 w 279"/>
                <a:gd name="T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80">
                  <a:moveTo>
                    <a:pt x="32" y="280"/>
                  </a:moveTo>
                  <a:cubicBezTo>
                    <a:pt x="0" y="248"/>
                    <a:pt x="0" y="248"/>
                    <a:pt x="0" y="248"/>
                  </a:cubicBezTo>
                  <a:cubicBezTo>
                    <a:pt x="82" y="165"/>
                    <a:pt x="164" y="83"/>
                    <a:pt x="246" y="0"/>
                  </a:cubicBezTo>
                  <a:cubicBezTo>
                    <a:pt x="279" y="33"/>
                    <a:pt x="279" y="33"/>
                    <a:pt x="279" y="33"/>
                  </a:cubicBezTo>
                  <a:cubicBezTo>
                    <a:pt x="197" y="115"/>
                    <a:pt x="115" y="198"/>
                    <a:pt x="32" y="280"/>
                  </a:cubicBezTo>
                  <a:close/>
                </a:path>
              </a:pathLst>
            </a:custGeom>
            <a:solidFill>
              <a:srgbClr val="DFDEEF"/>
            </a:solidFill>
            <a:ln>
              <a:solidFill>
                <a:srgbClr val="DFDEEF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9" name="Freeform 14"/>
            <p:cNvSpPr/>
            <p:nvPr userDrawn="1"/>
          </p:nvSpPr>
          <p:spPr bwMode="auto">
            <a:xfrm>
              <a:off x="10960293" y="6645177"/>
              <a:ext cx="700967" cy="671760"/>
            </a:xfrm>
            <a:custGeom>
              <a:avLst/>
              <a:gdLst>
                <a:gd name="T0" fmla="*/ 65 w 878"/>
                <a:gd name="T1" fmla="*/ 843 h 843"/>
                <a:gd name="T2" fmla="*/ 0 w 878"/>
                <a:gd name="T3" fmla="*/ 843 h 843"/>
                <a:gd name="T4" fmla="*/ 845 w 878"/>
                <a:gd name="T5" fmla="*/ 0 h 843"/>
                <a:gd name="T6" fmla="*/ 878 w 878"/>
                <a:gd name="T7" fmla="*/ 33 h 843"/>
                <a:gd name="T8" fmla="*/ 65 w 878"/>
                <a:gd name="T9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8" h="843">
                  <a:moveTo>
                    <a:pt x="65" y="843"/>
                  </a:moveTo>
                  <a:cubicBezTo>
                    <a:pt x="0" y="843"/>
                    <a:pt x="0" y="843"/>
                    <a:pt x="0" y="843"/>
                  </a:cubicBezTo>
                  <a:cubicBezTo>
                    <a:pt x="256" y="587"/>
                    <a:pt x="544" y="300"/>
                    <a:pt x="845" y="0"/>
                  </a:cubicBezTo>
                  <a:cubicBezTo>
                    <a:pt x="878" y="33"/>
                    <a:pt x="878" y="33"/>
                    <a:pt x="878" y="33"/>
                  </a:cubicBezTo>
                  <a:cubicBezTo>
                    <a:pt x="576" y="333"/>
                    <a:pt x="321" y="587"/>
                    <a:pt x="65" y="843"/>
                  </a:cubicBezTo>
                  <a:close/>
                </a:path>
              </a:pathLst>
            </a:custGeom>
            <a:solidFill>
              <a:srgbClr val="DFDEEF"/>
            </a:solidFill>
            <a:ln>
              <a:solidFill>
                <a:srgbClr val="DFDEEF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86" name="AutoShape 1064"/>
            <p:cNvSpPr>
              <a:spLocks noChangeAspect="1" noChangeArrowheads="1" noTextEdit="1"/>
            </p:cNvSpPr>
            <p:nvPr userDrawn="1"/>
          </p:nvSpPr>
          <p:spPr bwMode="auto">
            <a:xfrm>
              <a:off x="11064875" y="4345828"/>
              <a:ext cx="1997075" cy="20145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87" name="Freeform 1066"/>
            <p:cNvSpPr/>
            <p:nvPr userDrawn="1"/>
          </p:nvSpPr>
          <p:spPr bwMode="auto">
            <a:xfrm>
              <a:off x="12430125" y="4283075"/>
              <a:ext cx="631825" cy="631825"/>
            </a:xfrm>
            <a:custGeom>
              <a:avLst/>
              <a:gdLst>
                <a:gd name="T0" fmla="*/ 32 w 953"/>
                <a:gd name="T1" fmla="*/ 956 h 956"/>
                <a:gd name="T2" fmla="*/ 0 w 953"/>
                <a:gd name="T3" fmla="*/ 922 h 956"/>
                <a:gd name="T4" fmla="*/ 449 w 953"/>
                <a:gd name="T5" fmla="*/ 473 h 956"/>
                <a:gd name="T6" fmla="*/ 922 w 953"/>
                <a:gd name="T7" fmla="*/ 0 h 956"/>
                <a:gd name="T8" fmla="*/ 953 w 953"/>
                <a:gd name="T9" fmla="*/ 34 h 956"/>
                <a:gd name="T10" fmla="*/ 482 w 953"/>
                <a:gd name="T11" fmla="*/ 505 h 956"/>
                <a:gd name="T12" fmla="*/ 32 w 953"/>
                <a:gd name="T13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3" h="956">
                  <a:moveTo>
                    <a:pt x="32" y="956"/>
                  </a:moveTo>
                  <a:cubicBezTo>
                    <a:pt x="0" y="922"/>
                    <a:pt x="0" y="922"/>
                    <a:pt x="0" y="922"/>
                  </a:cubicBezTo>
                  <a:cubicBezTo>
                    <a:pt x="154" y="779"/>
                    <a:pt x="304" y="623"/>
                    <a:pt x="449" y="473"/>
                  </a:cubicBezTo>
                  <a:cubicBezTo>
                    <a:pt x="601" y="315"/>
                    <a:pt x="759" y="151"/>
                    <a:pt x="922" y="0"/>
                  </a:cubicBezTo>
                  <a:cubicBezTo>
                    <a:pt x="953" y="34"/>
                    <a:pt x="953" y="34"/>
                    <a:pt x="953" y="34"/>
                  </a:cubicBezTo>
                  <a:cubicBezTo>
                    <a:pt x="791" y="184"/>
                    <a:pt x="634" y="347"/>
                    <a:pt x="482" y="505"/>
                  </a:cubicBezTo>
                  <a:cubicBezTo>
                    <a:pt x="337" y="656"/>
                    <a:pt x="187" y="811"/>
                    <a:pt x="32" y="956"/>
                  </a:cubicBezTo>
                  <a:close/>
                </a:path>
              </a:pathLst>
            </a:custGeom>
            <a:solidFill>
              <a:srgbClr val="DFDEEF"/>
            </a:solidFill>
            <a:ln>
              <a:solidFill>
                <a:srgbClr val="DFDEEF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88" name="Freeform 1067"/>
            <p:cNvSpPr/>
            <p:nvPr userDrawn="1"/>
          </p:nvSpPr>
          <p:spPr bwMode="auto">
            <a:xfrm>
              <a:off x="12193588" y="4967288"/>
              <a:ext cx="184150" cy="184150"/>
            </a:xfrm>
            <a:custGeom>
              <a:avLst/>
              <a:gdLst>
                <a:gd name="T0" fmla="*/ 33 w 279"/>
                <a:gd name="T1" fmla="*/ 281 h 281"/>
                <a:gd name="T2" fmla="*/ 0 w 279"/>
                <a:gd name="T3" fmla="*/ 249 h 281"/>
                <a:gd name="T4" fmla="*/ 247 w 279"/>
                <a:gd name="T5" fmla="*/ 0 h 281"/>
                <a:gd name="T6" fmla="*/ 279 w 279"/>
                <a:gd name="T7" fmla="*/ 32 h 281"/>
                <a:gd name="T8" fmla="*/ 33 w 279"/>
                <a:gd name="T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81">
                  <a:moveTo>
                    <a:pt x="33" y="281"/>
                  </a:moveTo>
                  <a:cubicBezTo>
                    <a:pt x="0" y="249"/>
                    <a:pt x="0" y="249"/>
                    <a:pt x="0" y="249"/>
                  </a:cubicBezTo>
                  <a:cubicBezTo>
                    <a:pt x="83" y="166"/>
                    <a:pt x="165" y="83"/>
                    <a:pt x="247" y="0"/>
                  </a:cubicBezTo>
                  <a:cubicBezTo>
                    <a:pt x="279" y="32"/>
                    <a:pt x="279" y="32"/>
                    <a:pt x="279" y="32"/>
                  </a:cubicBezTo>
                  <a:cubicBezTo>
                    <a:pt x="197" y="115"/>
                    <a:pt x="115" y="198"/>
                    <a:pt x="33" y="281"/>
                  </a:cubicBezTo>
                  <a:close/>
                </a:path>
              </a:pathLst>
            </a:custGeom>
            <a:solidFill>
              <a:srgbClr val="DFDEEF"/>
            </a:solidFill>
            <a:ln>
              <a:solidFill>
                <a:srgbClr val="DFDEEF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89" name="Freeform 1068"/>
            <p:cNvSpPr/>
            <p:nvPr userDrawn="1"/>
          </p:nvSpPr>
          <p:spPr bwMode="auto">
            <a:xfrm>
              <a:off x="11064875" y="5432425"/>
              <a:ext cx="846138" cy="865188"/>
            </a:xfrm>
            <a:custGeom>
              <a:avLst/>
              <a:gdLst>
                <a:gd name="T0" fmla="*/ 1279 w 1279"/>
                <a:gd name="T1" fmla="*/ 33 h 1310"/>
                <a:gd name="T2" fmla="*/ 0 w 1279"/>
                <a:gd name="T3" fmla="*/ 1310 h 1310"/>
                <a:gd name="T4" fmla="*/ 0 w 1279"/>
                <a:gd name="T5" fmla="*/ 1245 h 1310"/>
                <a:gd name="T6" fmla="*/ 1246 w 1279"/>
                <a:gd name="T7" fmla="*/ 0 h 1310"/>
                <a:gd name="T8" fmla="*/ 1279 w 1279"/>
                <a:gd name="T9" fmla="*/ 33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9" h="1310">
                  <a:moveTo>
                    <a:pt x="1279" y="33"/>
                  </a:moveTo>
                  <a:cubicBezTo>
                    <a:pt x="870" y="440"/>
                    <a:pt x="429" y="880"/>
                    <a:pt x="0" y="1310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424" y="820"/>
                    <a:pt x="843" y="402"/>
                    <a:pt x="1246" y="0"/>
                  </a:cubicBezTo>
                  <a:lnTo>
                    <a:pt x="1279" y="33"/>
                  </a:lnTo>
                  <a:close/>
                </a:path>
              </a:pathLst>
            </a:custGeom>
            <a:solidFill>
              <a:srgbClr val="DFDEEF"/>
            </a:solidFill>
            <a:ln>
              <a:solidFill>
                <a:srgbClr val="DFDEEF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9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ABF56-8C22-4F94-8B09-0C1649F54C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6556-C5D2-4733-9411-F0338EF986D8}" type="slidenum">
              <a:rPr lang="zh-CN" altLang="en-US" smtClean="0"/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 rot="871438">
            <a:off x="506569" y="4793417"/>
            <a:ext cx="794443" cy="1770302"/>
            <a:chOff x="2673350" y="1020292"/>
            <a:chExt cx="588963" cy="1475308"/>
          </a:xfrm>
        </p:grpSpPr>
        <p:sp>
          <p:nvSpPr>
            <p:cNvPr id="9" name="Freeform 8"/>
            <p:cNvSpPr/>
            <p:nvPr/>
          </p:nvSpPr>
          <p:spPr bwMode="auto">
            <a:xfrm>
              <a:off x="2673350" y="1020292"/>
              <a:ext cx="588963" cy="490711"/>
            </a:xfrm>
            <a:custGeom>
              <a:avLst/>
              <a:gdLst>
                <a:gd name="T0" fmla="*/ 0 w 371"/>
                <a:gd name="T1" fmla="*/ 309 h 309"/>
                <a:gd name="T2" fmla="*/ 186 w 371"/>
                <a:gd name="T3" fmla="*/ 0 h 309"/>
                <a:gd name="T4" fmla="*/ 371 w 371"/>
                <a:gd name="T5" fmla="*/ 309 h 309"/>
                <a:gd name="T6" fmla="*/ 0 w 371"/>
                <a:gd name="T7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309">
                  <a:moveTo>
                    <a:pt x="0" y="309"/>
                  </a:moveTo>
                  <a:lnTo>
                    <a:pt x="186" y="0"/>
                  </a:lnTo>
                  <a:lnTo>
                    <a:pt x="371" y="309"/>
                  </a:lnTo>
                  <a:lnTo>
                    <a:pt x="0" y="309"/>
                  </a:lnTo>
                  <a:close/>
                </a:path>
              </a:pathLst>
            </a:custGeom>
            <a:noFill/>
            <a:ln w="1588" cap="rnd">
              <a:solidFill>
                <a:srgbClr val="1D1D1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2673350" y="1511002"/>
              <a:ext cx="588963" cy="492299"/>
            </a:xfrm>
            <a:custGeom>
              <a:avLst/>
              <a:gdLst>
                <a:gd name="T0" fmla="*/ 0 w 371"/>
                <a:gd name="T1" fmla="*/ 310 h 310"/>
                <a:gd name="T2" fmla="*/ 186 w 371"/>
                <a:gd name="T3" fmla="*/ 0 h 310"/>
                <a:gd name="T4" fmla="*/ 371 w 371"/>
                <a:gd name="T5" fmla="*/ 310 h 310"/>
                <a:gd name="T6" fmla="*/ 0 w 371"/>
                <a:gd name="T7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310">
                  <a:moveTo>
                    <a:pt x="0" y="310"/>
                  </a:moveTo>
                  <a:lnTo>
                    <a:pt x="186" y="0"/>
                  </a:lnTo>
                  <a:lnTo>
                    <a:pt x="371" y="31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DFDEE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2673350" y="2003301"/>
              <a:ext cx="588963" cy="492299"/>
            </a:xfrm>
            <a:custGeom>
              <a:avLst/>
              <a:gdLst>
                <a:gd name="T0" fmla="*/ 0 w 371"/>
                <a:gd name="T1" fmla="*/ 310 h 310"/>
                <a:gd name="T2" fmla="*/ 186 w 371"/>
                <a:gd name="T3" fmla="*/ 0 h 310"/>
                <a:gd name="T4" fmla="*/ 371 w 371"/>
                <a:gd name="T5" fmla="*/ 310 h 310"/>
                <a:gd name="T6" fmla="*/ 0 w 371"/>
                <a:gd name="T7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310">
                  <a:moveTo>
                    <a:pt x="0" y="310"/>
                  </a:moveTo>
                  <a:lnTo>
                    <a:pt x="186" y="0"/>
                  </a:lnTo>
                  <a:lnTo>
                    <a:pt x="371" y="310"/>
                  </a:lnTo>
                  <a:lnTo>
                    <a:pt x="0" y="310"/>
                  </a:lnTo>
                  <a:close/>
                </a:path>
              </a:pathLst>
            </a:custGeom>
            <a:noFill/>
            <a:ln w="1588" cap="rnd">
              <a:solidFill>
                <a:srgbClr val="1D1D1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-1562244" y="-1466843"/>
            <a:ext cx="4989988" cy="3191669"/>
          </a:xfrm>
          <a:prstGeom prst="rect">
            <a:avLst/>
          </a:prstGeom>
        </p:spPr>
      </p:pic>
      <p:sp>
        <p:nvSpPr>
          <p:cNvPr id="13" name="Oval 23"/>
          <p:cNvSpPr>
            <a:spLocks noChangeArrowheads="1"/>
          </p:cNvSpPr>
          <p:nvPr userDrawn="1"/>
        </p:nvSpPr>
        <p:spPr bwMode="auto">
          <a:xfrm rot="19176828">
            <a:off x="10961566" y="787980"/>
            <a:ext cx="913686" cy="872218"/>
          </a:xfrm>
          <a:prstGeom prst="ellipse">
            <a:avLst/>
          </a:prstGeom>
          <a:noFill/>
          <a:ln w="1588" cap="flat">
            <a:solidFill>
              <a:srgbClr val="1D1D1B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4" name="Freeform 1074"/>
          <p:cNvSpPr/>
          <p:nvPr userDrawn="1"/>
        </p:nvSpPr>
        <p:spPr bwMode="auto">
          <a:xfrm rot="7212593">
            <a:off x="9929959" y="-75479"/>
            <a:ext cx="1168153" cy="1301657"/>
          </a:xfrm>
          <a:custGeom>
            <a:avLst/>
            <a:gdLst>
              <a:gd name="T0" fmla="*/ 474 w 474"/>
              <a:gd name="T1" fmla="*/ 485 h 485"/>
              <a:gd name="T2" fmla="*/ 0 w 474"/>
              <a:gd name="T3" fmla="*/ 307 h 485"/>
              <a:gd name="T4" fmla="*/ 397 w 474"/>
              <a:gd name="T5" fmla="*/ 0 h 485"/>
              <a:gd name="T6" fmla="*/ 474 w 474"/>
              <a:gd name="T7" fmla="*/ 485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4" h="485">
                <a:moveTo>
                  <a:pt x="474" y="485"/>
                </a:moveTo>
                <a:lnTo>
                  <a:pt x="0" y="307"/>
                </a:lnTo>
                <a:lnTo>
                  <a:pt x="397" y="0"/>
                </a:lnTo>
                <a:lnTo>
                  <a:pt x="474" y="485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cxnSp>
        <p:nvCxnSpPr>
          <p:cNvPr id="719" name="直接连接符 718"/>
          <p:cNvCxnSpPr/>
          <p:nvPr userDrawn="1"/>
        </p:nvCxnSpPr>
        <p:spPr>
          <a:xfrm flipV="1">
            <a:off x="4724400" y="726142"/>
            <a:ext cx="3307976" cy="26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0" name="ïśḻíḑe"/>
          <p:cNvSpPr txBox="1"/>
          <p:nvPr userDrawn="1"/>
        </p:nvSpPr>
        <p:spPr>
          <a:xfrm>
            <a:off x="2578847" y="0"/>
            <a:ext cx="4670600" cy="756924"/>
          </a:xfrm>
          <a:prstGeom prst="rect">
            <a:avLst/>
          </a:prstGeom>
          <a:noFill/>
          <a:ln w="22225"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 algn="r"/>
            <a:r>
              <a:rPr lang="en-US" altLang="zh-CN" sz="2400" b="1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CONTENTS</a:t>
            </a:r>
            <a:endParaRPr lang="en-US" altLang="zh-CN" sz="2400" b="1" dirty="0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720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ABF56-8C22-4F94-8B09-0C1649F54C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6556-C5D2-4733-9411-F0338EF986D8}" type="slidenum">
              <a:rPr lang="zh-CN" altLang="en-US" smtClean="0"/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 rot="871438">
            <a:off x="506569" y="4793417"/>
            <a:ext cx="794443" cy="1770302"/>
            <a:chOff x="2673350" y="1020292"/>
            <a:chExt cx="588963" cy="1475308"/>
          </a:xfrm>
        </p:grpSpPr>
        <p:sp>
          <p:nvSpPr>
            <p:cNvPr id="9" name="Freeform 8"/>
            <p:cNvSpPr/>
            <p:nvPr/>
          </p:nvSpPr>
          <p:spPr bwMode="auto">
            <a:xfrm>
              <a:off x="2673350" y="1020292"/>
              <a:ext cx="588963" cy="490711"/>
            </a:xfrm>
            <a:custGeom>
              <a:avLst/>
              <a:gdLst>
                <a:gd name="T0" fmla="*/ 0 w 371"/>
                <a:gd name="T1" fmla="*/ 309 h 309"/>
                <a:gd name="T2" fmla="*/ 186 w 371"/>
                <a:gd name="T3" fmla="*/ 0 h 309"/>
                <a:gd name="T4" fmla="*/ 371 w 371"/>
                <a:gd name="T5" fmla="*/ 309 h 309"/>
                <a:gd name="T6" fmla="*/ 0 w 371"/>
                <a:gd name="T7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309">
                  <a:moveTo>
                    <a:pt x="0" y="309"/>
                  </a:moveTo>
                  <a:lnTo>
                    <a:pt x="186" y="0"/>
                  </a:lnTo>
                  <a:lnTo>
                    <a:pt x="371" y="309"/>
                  </a:lnTo>
                  <a:lnTo>
                    <a:pt x="0" y="309"/>
                  </a:lnTo>
                  <a:close/>
                </a:path>
              </a:pathLst>
            </a:custGeom>
            <a:noFill/>
            <a:ln w="1588" cap="rnd">
              <a:solidFill>
                <a:srgbClr val="1D1D1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2673350" y="1511002"/>
              <a:ext cx="588963" cy="492299"/>
            </a:xfrm>
            <a:custGeom>
              <a:avLst/>
              <a:gdLst>
                <a:gd name="T0" fmla="*/ 0 w 371"/>
                <a:gd name="T1" fmla="*/ 310 h 310"/>
                <a:gd name="T2" fmla="*/ 186 w 371"/>
                <a:gd name="T3" fmla="*/ 0 h 310"/>
                <a:gd name="T4" fmla="*/ 371 w 371"/>
                <a:gd name="T5" fmla="*/ 310 h 310"/>
                <a:gd name="T6" fmla="*/ 0 w 371"/>
                <a:gd name="T7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310">
                  <a:moveTo>
                    <a:pt x="0" y="310"/>
                  </a:moveTo>
                  <a:lnTo>
                    <a:pt x="186" y="0"/>
                  </a:lnTo>
                  <a:lnTo>
                    <a:pt x="371" y="31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DFDEE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2673350" y="2003301"/>
              <a:ext cx="588963" cy="492299"/>
            </a:xfrm>
            <a:custGeom>
              <a:avLst/>
              <a:gdLst>
                <a:gd name="T0" fmla="*/ 0 w 371"/>
                <a:gd name="T1" fmla="*/ 310 h 310"/>
                <a:gd name="T2" fmla="*/ 186 w 371"/>
                <a:gd name="T3" fmla="*/ 0 h 310"/>
                <a:gd name="T4" fmla="*/ 371 w 371"/>
                <a:gd name="T5" fmla="*/ 310 h 310"/>
                <a:gd name="T6" fmla="*/ 0 w 371"/>
                <a:gd name="T7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310">
                  <a:moveTo>
                    <a:pt x="0" y="310"/>
                  </a:moveTo>
                  <a:lnTo>
                    <a:pt x="186" y="0"/>
                  </a:lnTo>
                  <a:lnTo>
                    <a:pt x="371" y="310"/>
                  </a:lnTo>
                  <a:lnTo>
                    <a:pt x="0" y="310"/>
                  </a:lnTo>
                  <a:close/>
                </a:path>
              </a:pathLst>
            </a:custGeom>
            <a:noFill/>
            <a:ln w="1588" cap="rnd">
              <a:solidFill>
                <a:srgbClr val="1D1D1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-1508456" y="-1242725"/>
            <a:ext cx="4989988" cy="3191669"/>
          </a:xfrm>
          <a:prstGeom prst="rect">
            <a:avLst/>
          </a:prstGeom>
        </p:spPr>
      </p:pic>
      <p:sp>
        <p:nvSpPr>
          <p:cNvPr id="13" name="Oval 23"/>
          <p:cNvSpPr>
            <a:spLocks noChangeArrowheads="1"/>
          </p:cNvSpPr>
          <p:nvPr userDrawn="1"/>
        </p:nvSpPr>
        <p:spPr bwMode="auto">
          <a:xfrm rot="19176828">
            <a:off x="10961566" y="787980"/>
            <a:ext cx="913686" cy="872218"/>
          </a:xfrm>
          <a:prstGeom prst="ellipse">
            <a:avLst/>
          </a:prstGeom>
          <a:noFill/>
          <a:ln w="1588" cap="flat">
            <a:solidFill>
              <a:srgbClr val="1D1D1B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4" name="Freeform 1074"/>
          <p:cNvSpPr/>
          <p:nvPr userDrawn="1"/>
        </p:nvSpPr>
        <p:spPr bwMode="auto">
          <a:xfrm rot="7212593">
            <a:off x="9929959" y="-75479"/>
            <a:ext cx="1168153" cy="1301657"/>
          </a:xfrm>
          <a:custGeom>
            <a:avLst/>
            <a:gdLst>
              <a:gd name="T0" fmla="*/ 474 w 474"/>
              <a:gd name="T1" fmla="*/ 485 h 485"/>
              <a:gd name="T2" fmla="*/ 0 w 474"/>
              <a:gd name="T3" fmla="*/ 307 h 485"/>
              <a:gd name="T4" fmla="*/ 397 w 474"/>
              <a:gd name="T5" fmla="*/ 0 h 485"/>
              <a:gd name="T6" fmla="*/ 474 w 474"/>
              <a:gd name="T7" fmla="*/ 485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4" h="485">
                <a:moveTo>
                  <a:pt x="474" y="485"/>
                </a:moveTo>
                <a:lnTo>
                  <a:pt x="0" y="307"/>
                </a:lnTo>
                <a:lnTo>
                  <a:pt x="397" y="0"/>
                </a:lnTo>
                <a:lnTo>
                  <a:pt x="474" y="485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cxnSp>
        <p:nvCxnSpPr>
          <p:cNvPr id="719" name="直接连接符 718"/>
          <p:cNvCxnSpPr/>
          <p:nvPr userDrawn="1"/>
        </p:nvCxnSpPr>
        <p:spPr>
          <a:xfrm flipV="1">
            <a:off x="4724400" y="726142"/>
            <a:ext cx="3307976" cy="26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0" name="ïśḻíḑe"/>
          <p:cNvSpPr txBox="1"/>
          <p:nvPr userDrawn="1"/>
        </p:nvSpPr>
        <p:spPr>
          <a:xfrm>
            <a:off x="2578847" y="0"/>
            <a:ext cx="4670600" cy="756924"/>
          </a:xfrm>
          <a:prstGeom prst="rect">
            <a:avLst/>
          </a:prstGeom>
          <a:noFill/>
          <a:ln w="22225"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 algn="r"/>
            <a:r>
              <a:rPr lang="en-US" altLang="zh-CN" sz="2400" b="1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CONTENTS</a:t>
            </a:r>
            <a:endParaRPr lang="en-US" altLang="zh-CN" sz="2400" b="1" dirty="0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720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873ABF56-8C22-4F94-8B09-0C1649F54C3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DA5F6556-C5D2-4733-9411-F0338EF986D8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hyperlink" Target="https://www.bilibili.com/video/BV15b4y1k7y4?spm_id_from=333.337.search-card.all.clic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189228" y="6018026"/>
            <a:ext cx="432745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分享人：唱吧前端团队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谢婷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2022.6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îṡľîḑé"/>
          <p:cNvSpPr/>
          <p:nvPr/>
        </p:nvSpPr>
        <p:spPr>
          <a:xfrm>
            <a:off x="5075422" y="2930589"/>
            <a:ext cx="2041216" cy="2085839"/>
          </a:xfrm>
          <a:prstGeom prst="ellipse">
            <a:avLst/>
          </a:prstGeom>
          <a:blipFill>
            <a:blip r:embed="rId1" cstate="email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Rectangle 37"/>
          <p:cNvSpPr>
            <a:spLocks noChangeArrowheads="1"/>
          </p:cNvSpPr>
          <p:nvPr userDrawn="1"/>
        </p:nvSpPr>
        <p:spPr bwMode="auto">
          <a:xfrm rot="21379962">
            <a:off x="4189095" y="888365"/>
            <a:ext cx="3566795" cy="2031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+mn-ea"/>
                <a:sym typeface="+mn-lt"/>
              </a:rPr>
              <a:t>教你拥有你的</a:t>
            </a:r>
            <a:r>
              <a:rPr kumimoji="0" lang="en-US" altLang="zh-CN" sz="4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+mn-ea"/>
                <a:sym typeface="+mn-lt"/>
              </a:rPr>
              <a:t>Dream KeyBoard</a:t>
            </a:r>
            <a:endParaRPr kumimoji="0" lang="en-US" altLang="zh-CN" sz="440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ŝ1îḑê"/>
          <p:cNvSpPr/>
          <p:nvPr/>
        </p:nvSpPr>
        <p:spPr>
          <a:xfrm>
            <a:off x="5354955" y="5307965"/>
            <a:ext cx="1990725" cy="412750"/>
          </a:xfrm>
          <a:prstGeom prst="rect">
            <a:avLst/>
          </a:prstGeom>
          <a:solidFill>
            <a:srgbClr val="F4D0C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线性轴</a:t>
            </a:r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" name="iṥlïďè"/>
          <p:cNvSpPr/>
          <p:nvPr/>
        </p:nvSpPr>
        <p:spPr>
          <a:xfrm>
            <a:off x="8570595" y="5042535"/>
            <a:ext cx="1990725" cy="412750"/>
          </a:xfrm>
          <a:prstGeom prst="rect">
            <a:avLst/>
          </a:prstGeom>
          <a:solidFill>
            <a:srgbClr val="CEAEB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段落轴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íṧlïḑé"/>
          <p:cNvSpPr/>
          <p:nvPr/>
        </p:nvSpPr>
        <p:spPr>
          <a:xfrm>
            <a:off x="2167255" y="5720715"/>
            <a:ext cx="1990090" cy="412750"/>
          </a:xfrm>
          <a:prstGeom prst="rect">
            <a:avLst/>
          </a:prstGeom>
          <a:solidFill>
            <a:srgbClr val="DCABA9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静音轴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92300" y="3425190"/>
            <a:ext cx="254000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静音轴通常是通过增加硅胶消音件的方式，让硬接触变成一个软接触，来达到静音的目的，但是也会一定程度上影响手感，有一种“肉肉”的感觉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921250" y="932180"/>
            <a:ext cx="285750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线性轴的手感是直上直下的，结构也是相对来说更简单，具体可分为传统线性轴、提前触底线性轴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传统线性轴也就是类红轴的结构，各家轴体的区别就在于材料的选用、弹簧的选择以及出厂润滑的状态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提前触底则是在传统线性的基础上，或缩短导轨或加长轴心，以达到一个提前触底，增加回弹感的效果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295640" y="3107690"/>
            <a:ext cx="2540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段落轴顾名思义就是有段落感顿挫感，按压过程中有两段式的感受，曾经一度被认为只有使用段落轴的机械键盘才是真正的机械键盘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570595" y="1757680"/>
            <a:ext cx="1554480" cy="3683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p>
            <a:r>
              <a:rPr lang="zh-CN" altLang="en-US">
                <a:hlinkClick r:id="rId1" action="ppaction://hlinkfile"/>
              </a:rPr>
              <a:t>这是一个视频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4" grpId="0" animBg="1"/>
      <p:bldP spid="12" grpId="0"/>
      <p:bldP spid="7" grpId="0" animBg="1"/>
      <p:bldP spid="13" grpId="0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239635" y="1600200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卫星轴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18260" y="1450340"/>
            <a:ext cx="50044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一把键盘的手感的下限更多的是由键盘的大键所决定，如：空格键、shift键等。所以也有人经常说一把键盘的大键手感好，那么这把键盘的手感才是真的好。</a:t>
            </a:r>
            <a:endParaRPr lang="zh-CN" altLang="en-US"/>
          </a:p>
        </p:txBody>
      </p:sp>
      <p:pic>
        <p:nvPicPr>
          <p:cNvPr id="3" name="图片 2" descr="middle_img_v2_f743d44d-2fa8-4b95-933e-5ac3d1a59d4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5995" y="2649220"/>
            <a:ext cx="5457190" cy="3358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78588" y="2599765"/>
            <a:ext cx="13088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cs typeface="+mn-ea"/>
                <a:sym typeface="+mn-lt"/>
              </a:rPr>
              <a:t>03</a:t>
            </a:r>
            <a:endParaRPr lang="zh-CN" altLang="en-US" sz="6600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41336" y="2960588"/>
            <a:ext cx="42468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>
                <a:cs typeface="+mn-ea"/>
                <a:sym typeface="+mn-lt"/>
              </a:rPr>
              <a:t>手把手教你客制化键盘</a:t>
            </a:r>
            <a:endParaRPr lang="zh-CN" altLang="en-US" sz="3200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ïṧḻíďê"/>
          <p:cNvSpPr/>
          <p:nvPr/>
        </p:nvSpPr>
        <p:spPr bwMode="auto">
          <a:xfrm>
            <a:off x="7320163" y="1851866"/>
            <a:ext cx="2854475" cy="1725920"/>
          </a:xfrm>
          <a:prstGeom prst="rect">
            <a:avLst/>
          </a:prstGeom>
          <a:solidFill>
            <a:srgbClr val="F4D0C7">
              <a:alpha val="80000"/>
            </a:srgb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grpSp>
        <p:nvGrpSpPr>
          <p:cNvPr id="33" name="íṩļîḓê"/>
          <p:cNvGrpSpPr/>
          <p:nvPr/>
        </p:nvGrpSpPr>
        <p:grpSpPr>
          <a:xfrm>
            <a:off x="4201731" y="3628471"/>
            <a:ext cx="2250090" cy="1553607"/>
            <a:chOff x="4521000" y="2952120"/>
            <a:chExt cx="2889789" cy="1539276"/>
          </a:xfrm>
        </p:grpSpPr>
        <p:sp>
          <p:nvSpPr>
            <p:cNvPr id="42" name="işlíḋê"/>
            <p:cNvSpPr/>
            <p:nvPr/>
          </p:nvSpPr>
          <p:spPr bwMode="auto">
            <a:xfrm>
              <a:off x="4580672" y="2952120"/>
              <a:ext cx="560577" cy="368493"/>
            </a:xfrm>
            <a:custGeom>
              <a:avLst/>
              <a:gdLst>
                <a:gd name="connsiteX0" fmla="*/ 20293 w 607639"/>
                <a:gd name="connsiteY0" fmla="*/ 364067 h 414642"/>
                <a:gd name="connsiteX1" fmla="*/ 20293 w 607639"/>
                <a:gd name="connsiteY1" fmla="*/ 384244 h 414642"/>
                <a:gd name="connsiteX2" fmla="*/ 30351 w 607639"/>
                <a:gd name="connsiteY2" fmla="*/ 394377 h 414642"/>
                <a:gd name="connsiteX3" fmla="*/ 577199 w 607639"/>
                <a:gd name="connsiteY3" fmla="*/ 394377 h 414642"/>
                <a:gd name="connsiteX4" fmla="*/ 587346 w 607639"/>
                <a:gd name="connsiteY4" fmla="*/ 384244 h 414642"/>
                <a:gd name="connsiteX5" fmla="*/ 587346 w 607639"/>
                <a:gd name="connsiteY5" fmla="*/ 364067 h 414642"/>
                <a:gd name="connsiteX6" fmla="*/ 556995 w 607639"/>
                <a:gd name="connsiteY6" fmla="*/ 364067 h 414642"/>
                <a:gd name="connsiteX7" fmla="*/ 394916 w 607639"/>
                <a:gd name="connsiteY7" fmla="*/ 364067 h 414642"/>
                <a:gd name="connsiteX8" fmla="*/ 394916 w 607639"/>
                <a:gd name="connsiteY8" fmla="*/ 374200 h 414642"/>
                <a:gd name="connsiteX9" fmla="*/ 384859 w 607639"/>
                <a:gd name="connsiteY9" fmla="*/ 384244 h 414642"/>
                <a:gd name="connsiteX10" fmla="*/ 222780 w 607639"/>
                <a:gd name="connsiteY10" fmla="*/ 384244 h 414642"/>
                <a:gd name="connsiteX11" fmla="*/ 212634 w 607639"/>
                <a:gd name="connsiteY11" fmla="*/ 374200 h 414642"/>
                <a:gd name="connsiteX12" fmla="*/ 212634 w 607639"/>
                <a:gd name="connsiteY12" fmla="*/ 364067 h 414642"/>
                <a:gd name="connsiteX13" fmla="*/ 50644 w 607639"/>
                <a:gd name="connsiteY13" fmla="*/ 364067 h 414642"/>
                <a:gd name="connsiteX14" fmla="*/ 141754 w 607639"/>
                <a:gd name="connsiteY14" fmla="*/ 232583 h 414642"/>
                <a:gd name="connsiteX15" fmla="*/ 161961 w 607639"/>
                <a:gd name="connsiteY15" fmla="*/ 232583 h 414642"/>
                <a:gd name="connsiteX16" fmla="*/ 172110 w 607639"/>
                <a:gd name="connsiteY16" fmla="*/ 242719 h 414642"/>
                <a:gd name="connsiteX17" fmla="*/ 161961 w 607639"/>
                <a:gd name="connsiteY17" fmla="*/ 252765 h 414642"/>
                <a:gd name="connsiteX18" fmla="*/ 141754 w 607639"/>
                <a:gd name="connsiteY18" fmla="*/ 252765 h 414642"/>
                <a:gd name="connsiteX19" fmla="*/ 131605 w 607639"/>
                <a:gd name="connsiteY19" fmla="*/ 242719 h 414642"/>
                <a:gd name="connsiteX20" fmla="*/ 141754 w 607639"/>
                <a:gd name="connsiteY20" fmla="*/ 232583 h 414642"/>
                <a:gd name="connsiteX21" fmla="*/ 141758 w 607639"/>
                <a:gd name="connsiteY21" fmla="*/ 192149 h 414642"/>
                <a:gd name="connsiteX22" fmla="*/ 182279 w 607639"/>
                <a:gd name="connsiteY22" fmla="*/ 192149 h 414642"/>
                <a:gd name="connsiteX23" fmla="*/ 192432 w 607639"/>
                <a:gd name="connsiteY23" fmla="*/ 202196 h 414642"/>
                <a:gd name="connsiteX24" fmla="*/ 182279 w 607639"/>
                <a:gd name="connsiteY24" fmla="*/ 212331 h 414642"/>
                <a:gd name="connsiteX25" fmla="*/ 141758 w 607639"/>
                <a:gd name="connsiteY25" fmla="*/ 212331 h 414642"/>
                <a:gd name="connsiteX26" fmla="*/ 131605 w 607639"/>
                <a:gd name="connsiteY26" fmla="*/ 202196 h 414642"/>
                <a:gd name="connsiteX27" fmla="*/ 141758 w 607639"/>
                <a:gd name="connsiteY27" fmla="*/ 192149 h 414642"/>
                <a:gd name="connsiteX28" fmla="*/ 141754 w 607639"/>
                <a:gd name="connsiteY28" fmla="*/ 151716 h 414642"/>
                <a:gd name="connsiteX29" fmla="*/ 161961 w 607639"/>
                <a:gd name="connsiteY29" fmla="*/ 151716 h 414642"/>
                <a:gd name="connsiteX30" fmla="*/ 172110 w 607639"/>
                <a:gd name="connsiteY30" fmla="*/ 161763 h 414642"/>
                <a:gd name="connsiteX31" fmla="*/ 161961 w 607639"/>
                <a:gd name="connsiteY31" fmla="*/ 171898 h 414642"/>
                <a:gd name="connsiteX32" fmla="*/ 141754 w 607639"/>
                <a:gd name="connsiteY32" fmla="*/ 171898 h 414642"/>
                <a:gd name="connsiteX33" fmla="*/ 131605 w 607639"/>
                <a:gd name="connsiteY33" fmla="*/ 161763 h 414642"/>
                <a:gd name="connsiteX34" fmla="*/ 141754 w 607639"/>
                <a:gd name="connsiteY34" fmla="*/ 151716 h 414642"/>
                <a:gd name="connsiteX35" fmla="*/ 141758 w 607639"/>
                <a:gd name="connsiteY35" fmla="*/ 111211 h 414642"/>
                <a:gd name="connsiteX36" fmla="*/ 182279 w 607639"/>
                <a:gd name="connsiteY36" fmla="*/ 111211 h 414642"/>
                <a:gd name="connsiteX37" fmla="*/ 192432 w 607639"/>
                <a:gd name="connsiteY37" fmla="*/ 121337 h 414642"/>
                <a:gd name="connsiteX38" fmla="*/ 182279 w 607639"/>
                <a:gd name="connsiteY38" fmla="*/ 131463 h 414642"/>
                <a:gd name="connsiteX39" fmla="*/ 141758 w 607639"/>
                <a:gd name="connsiteY39" fmla="*/ 131463 h 414642"/>
                <a:gd name="connsiteX40" fmla="*/ 131605 w 607639"/>
                <a:gd name="connsiteY40" fmla="*/ 121337 h 414642"/>
                <a:gd name="connsiteX41" fmla="*/ 141758 w 607639"/>
                <a:gd name="connsiteY41" fmla="*/ 111211 h 414642"/>
                <a:gd name="connsiteX42" fmla="*/ 425367 w 607639"/>
                <a:gd name="connsiteY42" fmla="*/ 101191 h 414642"/>
                <a:gd name="connsiteX43" fmla="*/ 496228 w 607639"/>
                <a:gd name="connsiteY43" fmla="*/ 101191 h 414642"/>
                <a:gd name="connsiteX44" fmla="*/ 506377 w 607639"/>
                <a:gd name="connsiteY44" fmla="*/ 111231 h 414642"/>
                <a:gd name="connsiteX45" fmla="*/ 506377 w 607639"/>
                <a:gd name="connsiteY45" fmla="*/ 182042 h 414642"/>
                <a:gd name="connsiteX46" fmla="*/ 496228 w 607639"/>
                <a:gd name="connsiteY46" fmla="*/ 192171 h 414642"/>
                <a:gd name="connsiteX47" fmla="*/ 486080 w 607639"/>
                <a:gd name="connsiteY47" fmla="*/ 182042 h 414642"/>
                <a:gd name="connsiteX48" fmla="*/ 486080 w 607639"/>
                <a:gd name="connsiteY48" fmla="*/ 135575 h 414642"/>
                <a:gd name="connsiteX49" fmla="*/ 402043 w 607639"/>
                <a:gd name="connsiteY49" fmla="*/ 219447 h 414642"/>
                <a:gd name="connsiteX50" fmla="*/ 394921 w 607639"/>
                <a:gd name="connsiteY50" fmla="*/ 222468 h 414642"/>
                <a:gd name="connsiteX51" fmla="*/ 387889 w 607639"/>
                <a:gd name="connsiteY51" fmla="*/ 219447 h 414642"/>
                <a:gd name="connsiteX52" fmla="*/ 344268 w 607639"/>
                <a:gd name="connsiteY52" fmla="*/ 176001 h 414642"/>
                <a:gd name="connsiteX53" fmla="*/ 270380 w 607639"/>
                <a:gd name="connsiteY53" fmla="*/ 249744 h 414642"/>
                <a:gd name="connsiteX54" fmla="*/ 263258 w 607639"/>
                <a:gd name="connsiteY54" fmla="*/ 252765 h 414642"/>
                <a:gd name="connsiteX55" fmla="*/ 256225 w 607639"/>
                <a:gd name="connsiteY55" fmla="*/ 249744 h 414642"/>
                <a:gd name="connsiteX56" fmla="*/ 256225 w 607639"/>
                <a:gd name="connsiteY56" fmla="*/ 235617 h 414642"/>
                <a:gd name="connsiteX57" fmla="*/ 337235 w 607639"/>
                <a:gd name="connsiteY57" fmla="*/ 154766 h 414642"/>
                <a:gd name="connsiteX58" fmla="*/ 338837 w 607639"/>
                <a:gd name="connsiteY58" fmla="*/ 153433 h 414642"/>
                <a:gd name="connsiteX59" fmla="*/ 340618 w 607639"/>
                <a:gd name="connsiteY59" fmla="*/ 152456 h 414642"/>
                <a:gd name="connsiteX60" fmla="*/ 341508 w 607639"/>
                <a:gd name="connsiteY60" fmla="*/ 152101 h 414642"/>
                <a:gd name="connsiteX61" fmla="*/ 343378 w 607639"/>
                <a:gd name="connsiteY61" fmla="*/ 151745 h 414642"/>
                <a:gd name="connsiteX62" fmla="*/ 344268 w 607639"/>
                <a:gd name="connsiteY62" fmla="*/ 151745 h 414642"/>
                <a:gd name="connsiteX63" fmla="*/ 346226 w 607639"/>
                <a:gd name="connsiteY63" fmla="*/ 151923 h 414642"/>
                <a:gd name="connsiteX64" fmla="*/ 351390 w 607639"/>
                <a:gd name="connsiteY64" fmla="*/ 154766 h 414642"/>
                <a:gd name="connsiteX65" fmla="*/ 394921 w 607639"/>
                <a:gd name="connsiteY65" fmla="*/ 198213 h 414642"/>
                <a:gd name="connsiteX66" fmla="*/ 471925 w 607639"/>
                <a:gd name="connsiteY66" fmla="*/ 121359 h 414642"/>
                <a:gd name="connsiteX67" fmla="*/ 425367 w 607639"/>
                <a:gd name="connsiteY67" fmla="*/ 121359 h 414642"/>
                <a:gd name="connsiteX68" fmla="*/ 415218 w 607639"/>
                <a:gd name="connsiteY68" fmla="*/ 111231 h 414642"/>
                <a:gd name="connsiteX69" fmla="*/ 425367 w 607639"/>
                <a:gd name="connsiteY69" fmla="*/ 101191 h 414642"/>
                <a:gd name="connsiteX70" fmla="*/ 101297 w 607639"/>
                <a:gd name="connsiteY70" fmla="*/ 91029 h 414642"/>
                <a:gd name="connsiteX71" fmla="*/ 111423 w 607639"/>
                <a:gd name="connsiteY71" fmla="*/ 101159 h 414642"/>
                <a:gd name="connsiteX72" fmla="*/ 111423 w 607639"/>
                <a:gd name="connsiteY72" fmla="*/ 262887 h 414642"/>
                <a:gd name="connsiteX73" fmla="*/ 101297 w 607639"/>
                <a:gd name="connsiteY73" fmla="*/ 273017 h 414642"/>
                <a:gd name="connsiteX74" fmla="*/ 91171 w 607639"/>
                <a:gd name="connsiteY74" fmla="*/ 262887 h 414642"/>
                <a:gd name="connsiteX75" fmla="*/ 91171 w 607639"/>
                <a:gd name="connsiteY75" fmla="*/ 101159 h 414642"/>
                <a:gd name="connsiteX76" fmla="*/ 101297 w 607639"/>
                <a:gd name="connsiteY76" fmla="*/ 91029 h 414642"/>
                <a:gd name="connsiteX77" fmla="*/ 70848 w 607639"/>
                <a:gd name="connsiteY77" fmla="*/ 20177 h 414642"/>
                <a:gd name="connsiteX78" fmla="*/ 60791 w 607639"/>
                <a:gd name="connsiteY78" fmla="*/ 30309 h 414642"/>
                <a:gd name="connsiteX79" fmla="*/ 60791 w 607639"/>
                <a:gd name="connsiteY79" fmla="*/ 343802 h 414642"/>
                <a:gd name="connsiteX80" fmla="*/ 222780 w 607639"/>
                <a:gd name="connsiteY80" fmla="*/ 343802 h 414642"/>
                <a:gd name="connsiteX81" fmla="*/ 232927 w 607639"/>
                <a:gd name="connsiteY81" fmla="*/ 353935 h 414642"/>
                <a:gd name="connsiteX82" fmla="*/ 232927 w 607639"/>
                <a:gd name="connsiteY82" fmla="*/ 364067 h 414642"/>
                <a:gd name="connsiteX83" fmla="*/ 374712 w 607639"/>
                <a:gd name="connsiteY83" fmla="*/ 364067 h 414642"/>
                <a:gd name="connsiteX84" fmla="*/ 374712 w 607639"/>
                <a:gd name="connsiteY84" fmla="*/ 353935 h 414642"/>
                <a:gd name="connsiteX85" fmla="*/ 384859 w 607639"/>
                <a:gd name="connsiteY85" fmla="*/ 343802 h 414642"/>
                <a:gd name="connsiteX86" fmla="*/ 546848 w 607639"/>
                <a:gd name="connsiteY86" fmla="*/ 343802 h 414642"/>
                <a:gd name="connsiteX87" fmla="*/ 546848 w 607639"/>
                <a:gd name="connsiteY87" fmla="*/ 30309 h 414642"/>
                <a:gd name="connsiteX88" fmla="*/ 536702 w 607639"/>
                <a:gd name="connsiteY88" fmla="*/ 20177 h 414642"/>
                <a:gd name="connsiteX89" fmla="*/ 70848 w 607639"/>
                <a:gd name="connsiteY89" fmla="*/ 0 h 414642"/>
                <a:gd name="connsiteX90" fmla="*/ 536702 w 607639"/>
                <a:gd name="connsiteY90" fmla="*/ 0 h 414642"/>
                <a:gd name="connsiteX91" fmla="*/ 567142 w 607639"/>
                <a:gd name="connsiteY91" fmla="*/ 30309 h 414642"/>
                <a:gd name="connsiteX92" fmla="*/ 567142 w 607639"/>
                <a:gd name="connsiteY92" fmla="*/ 343802 h 414642"/>
                <a:gd name="connsiteX93" fmla="*/ 597492 w 607639"/>
                <a:gd name="connsiteY93" fmla="*/ 343802 h 414642"/>
                <a:gd name="connsiteX94" fmla="*/ 607639 w 607639"/>
                <a:gd name="connsiteY94" fmla="*/ 353935 h 414642"/>
                <a:gd name="connsiteX95" fmla="*/ 607639 w 607639"/>
                <a:gd name="connsiteY95" fmla="*/ 384244 h 414642"/>
                <a:gd name="connsiteX96" fmla="*/ 577199 w 607639"/>
                <a:gd name="connsiteY96" fmla="*/ 414642 h 414642"/>
                <a:gd name="connsiteX97" fmla="*/ 30351 w 607639"/>
                <a:gd name="connsiteY97" fmla="*/ 414642 h 414642"/>
                <a:gd name="connsiteX98" fmla="*/ 0 w 607639"/>
                <a:gd name="connsiteY98" fmla="*/ 384244 h 414642"/>
                <a:gd name="connsiteX99" fmla="*/ 0 w 607639"/>
                <a:gd name="connsiteY99" fmla="*/ 353935 h 414642"/>
                <a:gd name="connsiteX100" fmla="*/ 10147 w 607639"/>
                <a:gd name="connsiteY100" fmla="*/ 343802 h 414642"/>
                <a:gd name="connsiteX101" fmla="*/ 40497 w 607639"/>
                <a:gd name="connsiteY101" fmla="*/ 343802 h 414642"/>
                <a:gd name="connsiteX102" fmla="*/ 40497 w 607639"/>
                <a:gd name="connsiteY102" fmla="*/ 30309 h 414642"/>
                <a:gd name="connsiteX103" fmla="*/ 70848 w 607639"/>
                <a:gd name="connsiteY103" fmla="*/ 0 h 41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607639" h="414642">
                  <a:moveTo>
                    <a:pt x="20293" y="364067"/>
                  </a:moveTo>
                  <a:lnTo>
                    <a:pt x="20293" y="384244"/>
                  </a:lnTo>
                  <a:cubicBezTo>
                    <a:pt x="20293" y="390377"/>
                    <a:pt x="24298" y="394377"/>
                    <a:pt x="30351" y="394377"/>
                  </a:cubicBezTo>
                  <a:lnTo>
                    <a:pt x="577199" y="394377"/>
                  </a:lnTo>
                  <a:cubicBezTo>
                    <a:pt x="583341" y="394377"/>
                    <a:pt x="587346" y="390377"/>
                    <a:pt x="587346" y="384244"/>
                  </a:cubicBezTo>
                  <a:lnTo>
                    <a:pt x="587346" y="364067"/>
                  </a:lnTo>
                  <a:lnTo>
                    <a:pt x="556995" y="364067"/>
                  </a:lnTo>
                  <a:lnTo>
                    <a:pt x="394916" y="364067"/>
                  </a:lnTo>
                  <a:lnTo>
                    <a:pt x="394916" y="374200"/>
                  </a:lnTo>
                  <a:cubicBezTo>
                    <a:pt x="394916" y="380244"/>
                    <a:pt x="390911" y="384244"/>
                    <a:pt x="384859" y="384244"/>
                  </a:cubicBezTo>
                  <a:lnTo>
                    <a:pt x="222780" y="384244"/>
                  </a:lnTo>
                  <a:cubicBezTo>
                    <a:pt x="216728" y="384244"/>
                    <a:pt x="212634" y="380244"/>
                    <a:pt x="212634" y="374200"/>
                  </a:cubicBezTo>
                  <a:lnTo>
                    <a:pt x="212634" y="364067"/>
                  </a:lnTo>
                  <a:lnTo>
                    <a:pt x="50644" y="364067"/>
                  </a:lnTo>
                  <a:close/>
                  <a:moveTo>
                    <a:pt x="141754" y="232583"/>
                  </a:moveTo>
                  <a:lnTo>
                    <a:pt x="161961" y="232583"/>
                  </a:lnTo>
                  <a:cubicBezTo>
                    <a:pt x="168104" y="232583"/>
                    <a:pt x="172110" y="236584"/>
                    <a:pt x="172110" y="242719"/>
                  </a:cubicBezTo>
                  <a:cubicBezTo>
                    <a:pt x="172110" y="248764"/>
                    <a:pt x="168104" y="252765"/>
                    <a:pt x="161961" y="252765"/>
                  </a:cubicBezTo>
                  <a:lnTo>
                    <a:pt x="141754" y="252765"/>
                  </a:lnTo>
                  <a:cubicBezTo>
                    <a:pt x="135700" y="252765"/>
                    <a:pt x="131605" y="248764"/>
                    <a:pt x="131605" y="242719"/>
                  </a:cubicBezTo>
                  <a:cubicBezTo>
                    <a:pt x="131605" y="236584"/>
                    <a:pt x="135700" y="232583"/>
                    <a:pt x="141754" y="232583"/>
                  </a:cubicBezTo>
                  <a:close/>
                  <a:moveTo>
                    <a:pt x="141758" y="192149"/>
                  </a:moveTo>
                  <a:lnTo>
                    <a:pt x="182279" y="192149"/>
                  </a:lnTo>
                  <a:cubicBezTo>
                    <a:pt x="188335" y="192149"/>
                    <a:pt x="192432" y="196150"/>
                    <a:pt x="192432" y="202196"/>
                  </a:cubicBezTo>
                  <a:cubicBezTo>
                    <a:pt x="192432" y="208330"/>
                    <a:pt x="188335" y="212331"/>
                    <a:pt x="182279" y="212331"/>
                  </a:cubicBezTo>
                  <a:lnTo>
                    <a:pt x="141758" y="212331"/>
                  </a:lnTo>
                  <a:cubicBezTo>
                    <a:pt x="135702" y="212331"/>
                    <a:pt x="131605" y="208330"/>
                    <a:pt x="131605" y="202196"/>
                  </a:cubicBezTo>
                  <a:cubicBezTo>
                    <a:pt x="131605" y="196150"/>
                    <a:pt x="135702" y="192149"/>
                    <a:pt x="141758" y="192149"/>
                  </a:cubicBezTo>
                  <a:close/>
                  <a:moveTo>
                    <a:pt x="141754" y="151716"/>
                  </a:moveTo>
                  <a:lnTo>
                    <a:pt x="161961" y="151716"/>
                  </a:lnTo>
                  <a:cubicBezTo>
                    <a:pt x="168104" y="151716"/>
                    <a:pt x="172110" y="155717"/>
                    <a:pt x="172110" y="161763"/>
                  </a:cubicBezTo>
                  <a:cubicBezTo>
                    <a:pt x="172110" y="167897"/>
                    <a:pt x="168104" y="171898"/>
                    <a:pt x="161961" y="171898"/>
                  </a:cubicBezTo>
                  <a:lnTo>
                    <a:pt x="141754" y="171898"/>
                  </a:lnTo>
                  <a:cubicBezTo>
                    <a:pt x="135700" y="171898"/>
                    <a:pt x="131605" y="167897"/>
                    <a:pt x="131605" y="161763"/>
                  </a:cubicBezTo>
                  <a:cubicBezTo>
                    <a:pt x="131605" y="155717"/>
                    <a:pt x="135700" y="151716"/>
                    <a:pt x="141754" y="151716"/>
                  </a:cubicBezTo>
                  <a:close/>
                  <a:moveTo>
                    <a:pt x="141758" y="111211"/>
                  </a:moveTo>
                  <a:lnTo>
                    <a:pt x="182279" y="111211"/>
                  </a:lnTo>
                  <a:cubicBezTo>
                    <a:pt x="188335" y="111211"/>
                    <a:pt x="192432" y="115297"/>
                    <a:pt x="192432" y="121337"/>
                  </a:cubicBezTo>
                  <a:cubicBezTo>
                    <a:pt x="192432" y="127377"/>
                    <a:pt x="188335" y="131463"/>
                    <a:pt x="182279" y="131463"/>
                  </a:cubicBezTo>
                  <a:lnTo>
                    <a:pt x="141758" y="131463"/>
                  </a:lnTo>
                  <a:cubicBezTo>
                    <a:pt x="135702" y="131463"/>
                    <a:pt x="131605" y="127377"/>
                    <a:pt x="131605" y="121337"/>
                  </a:cubicBezTo>
                  <a:cubicBezTo>
                    <a:pt x="131605" y="115297"/>
                    <a:pt x="135702" y="111211"/>
                    <a:pt x="141758" y="111211"/>
                  </a:cubicBezTo>
                  <a:close/>
                  <a:moveTo>
                    <a:pt x="425367" y="101191"/>
                  </a:moveTo>
                  <a:lnTo>
                    <a:pt x="496228" y="101191"/>
                  </a:lnTo>
                  <a:cubicBezTo>
                    <a:pt x="502282" y="101191"/>
                    <a:pt x="506377" y="105189"/>
                    <a:pt x="506377" y="111231"/>
                  </a:cubicBezTo>
                  <a:lnTo>
                    <a:pt x="506377" y="182042"/>
                  </a:lnTo>
                  <a:cubicBezTo>
                    <a:pt x="506377" y="188084"/>
                    <a:pt x="502282" y="192171"/>
                    <a:pt x="496228" y="192171"/>
                  </a:cubicBezTo>
                  <a:cubicBezTo>
                    <a:pt x="490175" y="192171"/>
                    <a:pt x="486080" y="188084"/>
                    <a:pt x="486080" y="182042"/>
                  </a:cubicBezTo>
                  <a:lnTo>
                    <a:pt x="486080" y="135575"/>
                  </a:lnTo>
                  <a:lnTo>
                    <a:pt x="402043" y="219447"/>
                  </a:lnTo>
                  <a:cubicBezTo>
                    <a:pt x="399996" y="221491"/>
                    <a:pt x="397948" y="222468"/>
                    <a:pt x="394921" y="222468"/>
                  </a:cubicBezTo>
                  <a:cubicBezTo>
                    <a:pt x="391895" y="222468"/>
                    <a:pt x="389847" y="221491"/>
                    <a:pt x="387889" y="219447"/>
                  </a:cubicBezTo>
                  <a:lnTo>
                    <a:pt x="344268" y="176001"/>
                  </a:lnTo>
                  <a:lnTo>
                    <a:pt x="270380" y="249744"/>
                  </a:lnTo>
                  <a:cubicBezTo>
                    <a:pt x="268332" y="251788"/>
                    <a:pt x="266285" y="252765"/>
                    <a:pt x="263258" y="252765"/>
                  </a:cubicBezTo>
                  <a:cubicBezTo>
                    <a:pt x="260231" y="252765"/>
                    <a:pt x="258184" y="251788"/>
                    <a:pt x="256225" y="249744"/>
                  </a:cubicBezTo>
                  <a:cubicBezTo>
                    <a:pt x="252130" y="245746"/>
                    <a:pt x="252130" y="239616"/>
                    <a:pt x="256225" y="235617"/>
                  </a:cubicBezTo>
                  <a:lnTo>
                    <a:pt x="337235" y="154766"/>
                  </a:lnTo>
                  <a:cubicBezTo>
                    <a:pt x="337769" y="154233"/>
                    <a:pt x="338303" y="153789"/>
                    <a:pt x="338837" y="153433"/>
                  </a:cubicBezTo>
                  <a:cubicBezTo>
                    <a:pt x="339372" y="152989"/>
                    <a:pt x="339995" y="152723"/>
                    <a:pt x="340618" y="152456"/>
                  </a:cubicBezTo>
                  <a:cubicBezTo>
                    <a:pt x="340885" y="152367"/>
                    <a:pt x="341152" y="152190"/>
                    <a:pt x="341508" y="152101"/>
                  </a:cubicBezTo>
                  <a:cubicBezTo>
                    <a:pt x="342131" y="151923"/>
                    <a:pt x="342754" y="151834"/>
                    <a:pt x="343378" y="151745"/>
                  </a:cubicBezTo>
                  <a:cubicBezTo>
                    <a:pt x="343645" y="151745"/>
                    <a:pt x="344001" y="151745"/>
                    <a:pt x="344268" y="151745"/>
                  </a:cubicBezTo>
                  <a:cubicBezTo>
                    <a:pt x="344980" y="151745"/>
                    <a:pt x="345603" y="151745"/>
                    <a:pt x="346226" y="151923"/>
                  </a:cubicBezTo>
                  <a:cubicBezTo>
                    <a:pt x="348096" y="152278"/>
                    <a:pt x="349876" y="153256"/>
                    <a:pt x="351390" y="154766"/>
                  </a:cubicBezTo>
                  <a:lnTo>
                    <a:pt x="394921" y="198213"/>
                  </a:lnTo>
                  <a:lnTo>
                    <a:pt x="471925" y="121359"/>
                  </a:lnTo>
                  <a:lnTo>
                    <a:pt x="425367" y="121359"/>
                  </a:lnTo>
                  <a:cubicBezTo>
                    <a:pt x="419224" y="121359"/>
                    <a:pt x="415218" y="117361"/>
                    <a:pt x="415218" y="111231"/>
                  </a:cubicBezTo>
                  <a:cubicBezTo>
                    <a:pt x="415218" y="105189"/>
                    <a:pt x="419224" y="101191"/>
                    <a:pt x="425367" y="101191"/>
                  </a:cubicBezTo>
                  <a:close/>
                  <a:moveTo>
                    <a:pt x="101297" y="91029"/>
                  </a:moveTo>
                  <a:cubicBezTo>
                    <a:pt x="107337" y="91029"/>
                    <a:pt x="111423" y="95028"/>
                    <a:pt x="111423" y="101159"/>
                  </a:cubicBezTo>
                  <a:lnTo>
                    <a:pt x="111423" y="262887"/>
                  </a:lnTo>
                  <a:cubicBezTo>
                    <a:pt x="111423" y="268929"/>
                    <a:pt x="107337" y="273017"/>
                    <a:pt x="101297" y="273017"/>
                  </a:cubicBezTo>
                  <a:cubicBezTo>
                    <a:pt x="95257" y="273017"/>
                    <a:pt x="91171" y="268929"/>
                    <a:pt x="91171" y="262887"/>
                  </a:cubicBezTo>
                  <a:lnTo>
                    <a:pt x="91171" y="101159"/>
                  </a:lnTo>
                  <a:cubicBezTo>
                    <a:pt x="91171" y="95028"/>
                    <a:pt x="95257" y="91029"/>
                    <a:pt x="101297" y="91029"/>
                  </a:cubicBezTo>
                  <a:close/>
                  <a:moveTo>
                    <a:pt x="70848" y="20177"/>
                  </a:moveTo>
                  <a:cubicBezTo>
                    <a:pt x="64796" y="20177"/>
                    <a:pt x="60791" y="24265"/>
                    <a:pt x="60791" y="30309"/>
                  </a:cubicBezTo>
                  <a:lnTo>
                    <a:pt x="60791" y="343802"/>
                  </a:lnTo>
                  <a:lnTo>
                    <a:pt x="222780" y="343802"/>
                  </a:lnTo>
                  <a:cubicBezTo>
                    <a:pt x="228833" y="343802"/>
                    <a:pt x="232927" y="347890"/>
                    <a:pt x="232927" y="353935"/>
                  </a:cubicBezTo>
                  <a:lnTo>
                    <a:pt x="232927" y="364067"/>
                  </a:lnTo>
                  <a:lnTo>
                    <a:pt x="374712" y="364067"/>
                  </a:lnTo>
                  <a:lnTo>
                    <a:pt x="374712" y="353935"/>
                  </a:lnTo>
                  <a:cubicBezTo>
                    <a:pt x="374712" y="347890"/>
                    <a:pt x="378717" y="343802"/>
                    <a:pt x="384859" y="343802"/>
                  </a:cubicBezTo>
                  <a:lnTo>
                    <a:pt x="546848" y="343802"/>
                  </a:lnTo>
                  <a:lnTo>
                    <a:pt x="546848" y="30309"/>
                  </a:lnTo>
                  <a:cubicBezTo>
                    <a:pt x="546848" y="24265"/>
                    <a:pt x="542754" y="20177"/>
                    <a:pt x="536702" y="20177"/>
                  </a:cubicBezTo>
                  <a:close/>
                  <a:moveTo>
                    <a:pt x="70848" y="0"/>
                  </a:moveTo>
                  <a:lnTo>
                    <a:pt x="536702" y="0"/>
                  </a:lnTo>
                  <a:cubicBezTo>
                    <a:pt x="553969" y="0"/>
                    <a:pt x="567142" y="13155"/>
                    <a:pt x="567142" y="30309"/>
                  </a:cubicBezTo>
                  <a:lnTo>
                    <a:pt x="567142" y="343802"/>
                  </a:lnTo>
                  <a:lnTo>
                    <a:pt x="597492" y="343802"/>
                  </a:lnTo>
                  <a:cubicBezTo>
                    <a:pt x="603545" y="343802"/>
                    <a:pt x="607639" y="347890"/>
                    <a:pt x="607639" y="353935"/>
                  </a:cubicBezTo>
                  <a:lnTo>
                    <a:pt x="607639" y="384244"/>
                  </a:lnTo>
                  <a:cubicBezTo>
                    <a:pt x="607639" y="401487"/>
                    <a:pt x="594466" y="414642"/>
                    <a:pt x="577199" y="414642"/>
                  </a:cubicBezTo>
                  <a:lnTo>
                    <a:pt x="30351" y="414642"/>
                  </a:lnTo>
                  <a:cubicBezTo>
                    <a:pt x="13173" y="414642"/>
                    <a:pt x="0" y="401487"/>
                    <a:pt x="0" y="384244"/>
                  </a:cubicBezTo>
                  <a:lnTo>
                    <a:pt x="0" y="353935"/>
                  </a:lnTo>
                  <a:cubicBezTo>
                    <a:pt x="0" y="347890"/>
                    <a:pt x="4094" y="343802"/>
                    <a:pt x="10147" y="343802"/>
                  </a:cubicBezTo>
                  <a:lnTo>
                    <a:pt x="40497" y="343802"/>
                  </a:lnTo>
                  <a:lnTo>
                    <a:pt x="40497" y="30309"/>
                  </a:lnTo>
                  <a:cubicBezTo>
                    <a:pt x="40497" y="13155"/>
                    <a:pt x="53670" y="0"/>
                    <a:pt x="708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dirty="0">
                <a:cs typeface="+mn-ea"/>
                <a:sym typeface="+mn-lt"/>
              </a:endParaRPr>
            </a:p>
          </p:txBody>
        </p:sp>
        <p:sp>
          <p:nvSpPr>
            <p:cNvPr id="43" name="iṣļíḋé"/>
            <p:cNvSpPr txBox="1"/>
            <p:nvPr/>
          </p:nvSpPr>
          <p:spPr>
            <a:xfrm>
              <a:off x="4521000" y="3421666"/>
              <a:ext cx="2889789" cy="345507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Text here</a:t>
              </a:r>
              <a:endParaRPr lang="en-US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" name="iṧḻîḑê"/>
            <p:cNvSpPr txBox="1"/>
            <p:nvPr/>
          </p:nvSpPr>
          <p:spPr>
            <a:xfrm>
              <a:off x="4521000" y="3767174"/>
              <a:ext cx="2889789" cy="72422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Supporting text here.</a:t>
              </a:r>
              <a:endParaRPr lang="en-US" altLang="zh-CN" sz="10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When you copy &amp; paste, choose "keep text only" option.</a:t>
              </a:r>
              <a:endParaRPr lang="en-US" altLang="zh-CN" sz="1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3315" y="1837055"/>
            <a:ext cx="3656965" cy="17475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11067" t="1847" r="8001" b="7939"/>
          <a:stretch>
            <a:fillRect/>
          </a:stretch>
        </p:blipFill>
        <p:spPr>
          <a:xfrm>
            <a:off x="7320280" y="3584575"/>
            <a:ext cx="3352800" cy="17678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r="15215" b="440"/>
          <a:stretch>
            <a:fillRect/>
          </a:stretch>
        </p:blipFill>
        <p:spPr>
          <a:xfrm>
            <a:off x="7320280" y="1421765"/>
            <a:ext cx="3708400" cy="21558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605" y="3584575"/>
            <a:ext cx="2987675" cy="18675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17650" y="3975735"/>
            <a:ext cx="2540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客制化【套件】</a:t>
            </a:r>
            <a:r>
              <a:rPr lang="zh-CN" altLang="en-US"/>
              <a:t>（花样非常多，从材料来讲主要有亚克力、PC这种透明塑料类材质，还有金属的铝坨坨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465" y="1986915"/>
            <a:ext cx="3481705" cy="265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airplan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lativeShape1"/>
          <p:cNvSpPr/>
          <p:nvPr/>
        </p:nvSpPr>
        <p:spPr bwMode="auto">
          <a:xfrm>
            <a:off x="2776855" y="875030"/>
            <a:ext cx="6043930" cy="146621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l"/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PCB</a:t>
            </a:r>
            <a:r>
              <a:rPr lang="en-US" altLang="zh-CN" sz="2400" dirty="0">
                <a:cs typeface="+mn-ea"/>
                <a:sym typeface="+mn-lt"/>
              </a:rPr>
              <a:t>:</a:t>
            </a:r>
            <a:r>
              <a:rPr lang="zh-CN" altLang="en-US" sz="2400" dirty="0">
                <a:cs typeface="+mn-ea"/>
                <a:sym typeface="+mn-lt"/>
              </a:rPr>
              <a:t>键盘电路板，一般都会买现成的，因为带有一定的专业性，不怕麻烦的可以自己焊接，这样更有成就感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6" name="RelativeShape2"/>
          <p:cNvSpPr/>
          <p:nvPr/>
        </p:nvSpPr>
        <p:spPr bwMode="auto">
          <a:xfrm>
            <a:off x="3940850" y="2512319"/>
            <a:ext cx="5633456" cy="48505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7" name="RelativeShape3"/>
          <p:cNvSpPr/>
          <p:nvPr/>
        </p:nvSpPr>
        <p:spPr bwMode="auto">
          <a:xfrm>
            <a:off x="3940850" y="3350706"/>
            <a:ext cx="5633456" cy="48505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8" name="RelativeShape4"/>
          <p:cNvSpPr/>
          <p:nvPr/>
        </p:nvSpPr>
        <p:spPr bwMode="auto">
          <a:xfrm>
            <a:off x="3940850" y="4189092"/>
            <a:ext cx="5633456" cy="48505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9" name="RelativeShape5"/>
          <p:cNvSpPr/>
          <p:nvPr/>
        </p:nvSpPr>
        <p:spPr bwMode="auto">
          <a:xfrm>
            <a:off x="3940850" y="5027478"/>
            <a:ext cx="5633456" cy="48505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9845" y="2512060"/>
            <a:ext cx="6458585" cy="3455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lativeShape1"/>
          <p:cNvSpPr/>
          <p:nvPr/>
        </p:nvSpPr>
        <p:spPr bwMode="auto">
          <a:xfrm>
            <a:off x="1876425" y="1376680"/>
            <a:ext cx="5633720" cy="15462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l"/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定位板</a:t>
            </a:r>
            <a:r>
              <a:rPr lang="zh-CN" dirty="0">
                <a:cs typeface="+mn-ea"/>
                <a:sym typeface="+mn-lt"/>
              </a:rPr>
              <a:t>：顾名思义就是固定轴体，使按键更稳定，有的客制化套件自带定位板，也有的人会自己去买更好的定位板装上</a:t>
            </a:r>
            <a:endParaRPr lang="zh-CN" dirty="0">
              <a:cs typeface="+mn-ea"/>
              <a:sym typeface="+mn-lt"/>
            </a:endParaRPr>
          </a:p>
        </p:txBody>
      </p:sp>
      <p:sp>
        <p:nvSpPr>
          <p:cNvPr id="27" name="RelativeShape3"/>
          <p:cNvSpPr/>
          <p:nvPr/>
        </p:nvSpPr>
        <p:spPr bwMode="auto">
          <a:xfrm>
            <a:off x="3940850" y="3350706"/>
            <a:ext cx="5633456" cy="48505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8" name="RelativeShape4"/>
          <p:cNvSpPr/>
          <p:nvPr/>
        </p:nvSpPr>
        <p:spPr bwMode="auto">
          <a:xfrm>
            <a:off x="3940850" y="4189092"/>
            <a:ext cx="5633456" cy="48505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9" name="RelativeShape5"/>
          <p:cNvSpPr/>
          <p:nvPr/>
        </p:nvSpPr>
        <p:spPr bwMode="auto">
          <a:xfrm>
            <a:off x="3940850" y="5027478"/>
            <a:ext cx="5633456" cy="48505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6275" y="3233420"/>
            <a:ext cx="6358255" cy="239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6460" y="2435860"/>
            <a:ext cx="4876800" cy="2933700"/>
          </a:xfrm>
          <a:prstGeom prst="rect">
            <a:avLst/>
          </a:prstGeom>
        </p:spPr>
      </p:pic>
      <p:sp>
        <p:nvSpPr>
          <p:cNvPr id="3" name="RelativeShape1"/>
          <p:cNvSpPr/>
          <p:nvPr/>
        </p:nvSpPr>
        <p:spPr bwMode="auto">
          <a:xfrm>
            <a:off x="2871470" y="889635"/>
            <a:ext cx="5633720" cy="1546225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l"/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键帽</a:t>
            </a:r>
            <a:r>
              <a:rPr lang="zh-CN" dirty="0">
                <a:cs typeface="+mn-ea"/>
                <a:sym typeface="+mn-lt"/>
              </a:rPr>
              <a:t>：</a:t>
            </a:r>
            <a:r>
              <a:rPr lang="zh-CN" altLang="en-US">
                <a:sym typeface="+mn-ea"/>
              </a:rPr>
              <a:t>机械键盘凭借着超长的寿命和非凡的手感，“夺回”了曾经被薄膜键盘取代的地位，成为了外设玩家和发烧友的心头好。</a:t>
            </a:r>
            <a:endParaRPr lang="zh-CN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1620" y="2552065"/>
            <a:ext cx="29972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ABS</a:t>
            </a:r>
            <a:r>
              <a:rPr lang="zh-CN" altLang="en-US"/>
              <a:t>键帽：ABS塑料是丙烯腈(A)-丁二烯(B)-苯乙烯(S)的共聚物，综合了三种组分的性能，具有强度高、韧性好、易加工等特点，且成本不高。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638540" y="2435860"/>
            <a:ext cx="25400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PBT是指聚对苯二甲酸丁二醇酯为主体所构成的一类塑料，有“白色岩石”的美誉。相较于ABS材质来说，加工工艺难度较高，成本也较为高昂。耐磨性明显高于ABS材质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ïṡ1iḋé"/>
          <p:cNvSpPr/>
          <p:nvPr/>
        </p:nvSpPr>
        <p:spPr bwMode="auto">
          <a:xfrm>
            <a:off x="3009527" y="5367346"/>
            <a:ext cx="936104" cy="846627"/>
          </a:xfrm>
          <a:custGeom>
            <a:avLst/>
            <a:gdLst>
              <a:gd name="connsiteX0" fmla="*/ 315778 w 607639"/>
              <a:gd name="connsiteY0" fmla="*/ 173080 h 579502"/>
              <a:gd name="connsiteX1" fmla="*/ 315778 w 607639"/>
              <a:gd name="connsiteY1" fmla="*/ 266058 h 579502"/>
              <a:gd name="connsiteX2" fmla="*/ 303493 w 607639"/>
              <a:gd name="connsiteY2" fmla="*/ 278325 h 579502"/>
              <a:gd name="connsiteX3" fmla="*/ 210375 w 607639"/>
              <a:gd name="connsiteY3" fmla="*/ 278325 h 579502"/>
              <a:gd name="connsiteX4" fmla="*/ 303493 w 607639"/>
              <a:gd name="connsiteY4" fmla="*/ 359925 h 579502"/>
              <a:gd name="connsiteX5" fmla="*/ 397500 w 607639"/>
              <a:gd name="connsiteY5" fmla="*/ 266058 h 579502"/>
              <a:gd name="connsiteX6" fmla="*/ 315778 w 607639"/>
              <a:gd name="connsiteY6" fmla="*/ 173080 h 579502"/>
              <a:gd name="connsiteX7" fmla="*/ 249814 w 607639"/>
              <a:gd name="connsiteY7" fmla="*/ 160816 h 579502"/>
              <a:gd name="connsiteX8" fmla="*/ 198110 w 607639"/>
              <a:gd name="connsiteY8" fmla="*/ 212449 h 579502"/>
              <a:gd name="connsiteX9" fmla="*/ 249814 w 607639"/>
              <a:gd name="connsiteY9" fmla="*/ 212449 h 579502"/>
              <a:gd name="connsiteX10" fmla="*/ 303493 w 607639"/>
              <a:gd name="connsiteY10" fmla="*/ 147835 h 579502"/>
              <a:gd name="connsiteX11" fmla="*/ 421981 w 607639"/>
              <a:gd name="connsiteY11" fmla="*/ 266058 h 579502"/>
              <a:gd name="connsiteX12" fmla="*/ 303493 w 607639"/>
              <a:gd name="connsiteY12" fmla="*/ 384370 h 579502"/>
              <a:gd name="connsiteX13" fmla="*/ 185093 w 607639"/>
              <a:gd name="connsiteY13" fmla="*/ 266058 h 579502"/>
              <a:gd name="connsiteX14" fmla="*/ 197289 w 607639"/>
              <a:gd name="connsiteY14" fmla="*/ 253880 h 579502"/>
              <a:gd name="connsiteX15" fmla="*/ 291297 w 607639"/>
              <a:gd name="connsiteY15" fmla="*/ 253880 h 579502"/>
              <a:gd name="connsiteX16" fmla="*/ 291297 w 607639"/>
              <a:gd name="connsiteY16" fmla="*/ 160013 h 579502"/>
              <a:gd name="connsiteX17" fmla="*/ 303493 w 607639"/>
              <a:gd name="connsiteY17" fmla="*/ 147835 h 579502"/>
              <a:gd name="connsiteX18" fmla="*/ 262095 w 607639"/>
              <a:gd name="connsiteY18" fmla="*/ 135133 h 579502"/>
              <a:gd name="connsiteX19" fmla="*/ 274287 w 607639"/>
              <a:gd name="connsiteY19" fmla="*/ 147397 h 579502"/>
              <a:gd name="connsiteX20" fmla="*/ 274287 w 607639"/>
              <a:gd name="connsiteY20" fmla="*/ 224713 h 579502"/>
              <a:gd name="connsiteX21" fmla="*/ 262095 w 607639"/>
              <a:gd name="connsiteY21" fmla="*/ 236888 h 579502"/>
              <a:gd name="connsiteX22" fmla="*/ 184672 w 607639"/>
              <a:gd name="connsiteY22" fmla="*/ 236888 h 579502"/>
              <a:gd name="connsiteX23" fmla="*/ 172391 w 607639"/>
              <a:gd name="connsiteY23" fmla="*/ 224713 h 579502"/>
              <a:gd name="connsiteX24" fmla="*/ 262095 w 607639"/>
              <a:gd name="connsiteY24" fmla="*/ 135133 h 579502"/>
              <a:gd name="connsiteX25" fmla="*/ 58120 w 607639"/>
              <a:gd name="connsiteY25" fmla="*/ 108514 h 579502"/>
              <a:gd name="connsiteX26" fmla="*/ 58120 w 607639"/>
              <a:gd name="connsiteY26" fmla="*/ 413970 h 579502"/>
              <a:gd name="connsiteX27" fmla="*/ 549430 w 607639"/>
              <a:gd name="connsiteY27" fmla="*/ 413970 h 579502"/>
              <a:gd name="connsiteX28" fmla="*/ 549430 w 607639"/>
              <a:gd name="connsiteY28" fmla="*/ 108514 h 579502"/>
              <a:gd name="connsiteX29" fmla="*/ 27236 w 607639"/>
              <a:gd name="connsiteY29" fmla="*/ 56079 h 579502"/>
              <a:gd name="connsiteX30" fmla="*/ 27236 w 607639"/>
              <a:gd name="connsiteY30" fmla="*/ 81319 h 579502"/>
              <a:gd name="connsiteX31" fmla="*/ 580403 w 607639"/>
              <a:gd name="connsiteY31" fmla="*/ 81319 h 579502"/>
              <a:gd name="connsiteX32" fmla="*/ 580403 w 607639"/>
              <a:gd name="connsiteY32" fmla="*/ 56079 h 579502"/>
              <a:gd name="connsiteX33" fmla="*/ 303775 w 607639"/>
              <a:gd name="connsiteY33" fmla="*/ 0 h 579502"/>
              <a:gd name="connsiteX34" fmla="*/ 317393 w 607639"/>
              <a:gd name="connsiteY34" fmla="*/ 13597 h 579502"/>
              <a:gd name="connsiteX35" fmla="*/ 317393 w 607639"/>
              <a:gd name="connsiteY35" fmla="*/ 28884 h 579502"/>
              <a:gd name="connsiteX36" fmla="*/ 580403 w 607639"/>
              <a:gd name="connsiteY36" fmla="*/ 28884 h 579502"/>
              <a:gd name="connsiteX37" fmla="*/ 607639 w 607639"/>
              <a:gd name="connsiteY37" fmla="*/ 56079 h 579502"/>
              <a:gd name="connsiteX38" fmla="*/ 607639 w 607639"/>
              <a:gd name="connsiteY38" fmla="*/ 81319 h 579502"/>
              <a:gd name="connsiteX39" fmla="*/ 580403 w 607639"/>
              <a:gd name="connsiteY39" fmla="*/ 108514 h 579502"/>
              <a:gd name="connsiteX40" fmla="*/ 576665 w 607639"/>
              <a:gd name="connsiteY40" fmla="*/ 108514 h 579502"/>
              <a:gd name="connsiteX41" fmla="*/ 576665 w 607639"/>
              <a:gd name="connsiteY41" fmla="*/ 413970 h 579502"/>
              <a:gd name="connsiteX42" fmla="*/ 549430 w 607639"/>
              <a:gd name="connsiteY42" fmla="*/ 441165 h 579502"/>
              <a:gd name="connsiteX43" fmla="*/ 317393 w 607639"/>
              <a:gd name="connsiteY43" fmla="*/ 441165 h 579502"/>
              <a:gd name="connsiteX44" fmla="*/ 317393 w 607639"/>
              <a:gd name="connsiteY44" fmla="*/ 481069 h 579502"/>
              <a:gd name="connsiteX45" fmla="*/ 418236 w 607639"/>
              <a:gd name="connsiteY45" fmla="*/ 554923 h 579502"/>
              <a:gd name="connsiteX46" fmla="*/ 421173 w 607639"/>
              <a:gd name="connsiteY46" fmla="*/ 573942 h 579502"/>
              <a:gd name="connsiteX47" fmla="*/ 410225 w 607639"/>
              <a:gd name="connsiteY47" fmla="*/ 579452 h 579502"/>
              <a:gd name="connsiteX48" fmla="*/ 402215 w 607639"/>
              <a:gd name="connsiteY48" fmla="*/ 576874 h 579502"/>
              <a:gd name="connsiteX49" fmla="*/ 317393 w 607639"/>
              <a:gd name="connsiteY49" fmla="*/ 514752 h 579502"/>
              <a:gd name="connsiteX50" fmla="*/ 317393 w 607639"/>
              <a:gd name="connsiteY50" fmla="*/ 565854 h 579502"/>
              <a:gd name="connsiteX51" fmla="*/ 303775 w 607639"/>
              <a:gd name="connsiteY51" fmla="*/ 579452 h 579502"/>
              <a:gd name="connsiteX52" fmla="*/ 290157 w 607639"/>
              <a:gd name="connsiteY52" fmla="*/ 565854 h 579502"/>
              <a:gd name="connsiteX53" fmla="*/ 290157 w 607639"/>
              <a:gd name="connsiteY53" fmla="*/ 514752 h 579502"/>
              <a:gd name="connsiteX54" fmla="*/ 205424 w 607639"/>
              <a:gd name="connsiteY54" fmla="*/ 576874 h 579502"/>
              <a:gd name="connsiteX55" fmla="*/ 186377 w 607639"/>
              <a:gd name="connsiteY55" fmla="*/ 573942 h 579502"/>
              <a:gd name="connsiteX56" fmla="*/ 189314 w 607639"/>
              <a:gd name="connsiteY56" fmla="*/ 554923 h 579502"/>
              <a:gd name="connsiteX57" fmla="*/ 290157 w 607639"/>
              <a:gd name="connsiteY57" fmla="*/ 481069 h 579502"/>
              <a:gd name="connsiteX58" fmla="*/ 290157 w 607639"/>
              <a:gd name="connsiteY58" fmla="*/ 441165 h 579502"/>
              <a:gd name="connsiteX59" fmla="*/ 58120 w 607639"/>
              <a:gd name="connsiteY59" fmla="*/ 441165 h 579502"/>
              <a:gd name="connsiteX60" fmla="*/ 30885 w 607639"/>
              <a:gd name="connsiteY60" fmla="*/ 413970 h 579502"/>
              <a:gd name="connsiteX61" fmla="*/ 30885 w 607639"/>
              <a:gd name="connsiteY61" fmla="*/ 108514 h 579502"/>
              <a:gd name="connsiteX62" fmla="*/ 27236 w 607639"/>
              <a:gd name="connsiteY62" fmla="*/ 108514 h 579502"/>
              <a:gd name="connsiteX63" fmla="*/ 0 w 607639"/>
              <a:gd name="connsiteY63" fmla="*/ 81319 h 579502"/>
              <a:gd name="connsiteX64" fmla="*/ 0 w 607639"/>
              <a:gd name="connsiteY64" fmla="*/ 56079 h 579502"/>
              <a:gd name="connsiteX65" fmla="*/ 27236 w 607639"/>
              <a:gd name="connsiteY65" fmla="*/ 28884 h 579502"/>
              <a:gd name="connsiteX66" fmla="*/ 290157 w 607639"/>
              <a:gd name="connsiteY66" fmla="*/ 28884 h 579502"/>
              <a:gd name="connsiteX67" fmla="*/ 290157 w 607639"/>
              <a:gd name="connsiteY67" fmla="*/ 13597 h 579502"/>
              <a:gd name="connsiteX68" fmla="*/ 303775 w 607639"/>
              <a:gd name="connsiteY68" fmla="*/ 0 h 57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579502">
                <a:moveTo>
                  <a:pt x="315778" y="173080"/>
                </a:moveTo>
                <a:lnTo>
                  <a:pt x="315778" y="266058"/>
                </a:lnTo>
                <a:cubicBezTo>
                  <a:pt x="315778" y="272814"/>
                  <a:pt x="310258" y="278325"/>
                  <a:pt x="303493" y="278325"/>
                </a:cubicBezTo>
                <a:lnTo>
                  <a:pt x="210375" y="278325"/>
                </a:lnTo>
                <a:cubicBezTo>
                  <a:pt x="216429" y="324281"/>
                  <a:pt x="255866" y="359925"/>
                  <a:pt x="303493" y="359925"/>
                </a:cubicBezTo>
                <a:cubicBezTo>
                  <a:pt x="355303" y="359925"/>
                  <a:pt x="397500" y="317792"/>
                  <a:pt x="397500" y="266058"/>
                </a:cubicBezTo>
                <a:cubicBezTo>
                  <a:pt x="397500" y="218502"/>
                  <a:pt x="361802" y="179124"/>
                  <a:pt x="315778" y="173080"/>
                </a:cubicBezTo>
                <a:close/>
                <a:moveTo>
                  <a:pt x="249814" y="160816"/>
                </a:moveTo>
                <a:cubicBezTo>
                  <a:pt x="223740" y="165793"/>
                  <a:pt x="203093" y="186410"/>
                  <a:pt x="198110" y="212449"/>
                </a:cubicBezTo>
                <a:lnTo>
                  <a:pt x="249814" y="212449"/>
                </a:lnTo>
                <a:close/>
                <a:moveTo>
                  <a:pt x="303493" y="147835"/>
                </a:moveTo>
                <a:cubicBezTo>
                  <a:pt x="368835" y="147835"/>
                  <a:pt x="421981" y="200902"/>
                  <a:pt x="421981" y="266058"/>
                </a:cubicBezTo>
                <a:cubicBezTo>
                  <a:pt x="421981" y="331303"/>
                  <a:pt x="368835" y="384370"/>
                  <a:pt x="303493" y="384370"/>
                </a:cubicBezTo>
                <a:cubicBezTo>
                  <a:pt x="238239" y="384370"/>
                  <a:pt x="185093" y="331303"/>
                  <a:pt x="185093" y="266058"/>
                </a:cubicBezTo>
                <a:cubicBezTo>
                  <a:pt x="185093" y="259303"/>
                  <a:pt x="190523" y="253880"/>
                  <a:pt x="197289" y="253880"/>
                </a:cubicBezTo>
                <a:lnTo>
                  <a:pt x="291297" y="253880"/>
                </a:lnTo>
                <a:lnTo>
                  <a:pt x="291297" y="160013"/>
                </a:lnTo>
                <a:cubicBezTo>
                  <a:pt x="291297" y="153257"/>
                  <a:pt x="296727" y="147835"/>
                  <a:pt x="303493" y="147835"/>
                </a:cubicBezTo>
                <a:close/>
                <a:moveTo>
                  <a:pt x="262095" y="135133"/>
                </a:moveTo>
                <a:cubicBezTo>
                  <a:pt x="268859" y="135133"/>
                  <a:pt x="274287" y="140643"/>
                  <a:pt x="274287" y="147397"/>
                </a:cubicBezTo>
                <a:lnTo>
                  <a:pt x="274287" y="224713"/>
                </a:lnTo>
                <a:cubicBezTo>
                  <a:pt x="274287" y="231467"/>
                  <a:pt x="268859" y="236888"/>
                  <a:pt x="262095" y="236888"/>
                </a:cubicBezTo>
                <a:lnTo>
                  <a:pt x="184672" y="236888"/>
                </a:lnTo>
                <a:cubicBezTo>
                  <a:pt x="177909" y="236888"/>
                  <a:pt x="172391" y="231467"/>
                  <a:pt x="172391" y="224713"/>
                </a:cubicBezTo>
                <a:cubicBezTo>
                  <a:pt x="172391" y="175302"/>
                  <a:pt x="212616" y="135133"/>
                  <a:pt x="262095" y="135133"/>
                </a:cubicBezTo>
                <a:close/>
                <a:moveTo>
                  <a:pt x="58120" y="108514"/>
                </a:moveTo>
                <a:lnTo>
                  <a:pt x="58120" y="413970"/>
                </a:lnTo>
                <a:lnTo>
                  <a:pt x="549430" y="413970"/>
                </a:lnTo>
                <a:lnTo>
                  <a:pt x="549430" y="108514"/>
                </a:lnTo>
                <a:close/>
                <a:moveTo>
                  <a:pt x="27236" y="56079"/>
                </a:moveTo>
                <a:lnTo>
                  <a:pt x="27236" y="81319"/>
                </a:lnTo>
                <a:lnTo>
                  <a:pt x="580403" y="81319"/>
                </a:lnTo>
                <a:lnTo>
                  <a:pt x="580403" y="56079"/>
                </a:lnTo>
                <a:close/>
                <a:moveTo>
                  <a:pt x="303775" y="0"/>
                </a:moveTo>
                <a:cubicBezTo>
                  <a:pt x="311341" y="0"/>
                  <a:pt x="317393" y="6132"/>
                  <a:pt x="317393" y="13597"/>
                </a:cubicBezTo>
                <a:lnTo>
                  <a:pt x="317393" y="28884"/>
                </a:lnTo>
                <a:lnTo>
                  <a:pt x="580403" y="28884"/>
                </a:lnTo>
                <a:cubicBezTo>
                  <a:pt x="595356" y="28884"/>
                  <a:pt x="607639" y="41148"/>
                  <a:pt x="607639" y="56079"/>
                </a:cubicBezTo>
                <a:lnTo>
                  <a:pt x="607639" y="81319"/>
                </a:lnTo>
                <a:cubicBezTo>
                  <a:pt x="607639" y="96338"/>
                  <a:pt x="595356" y="108514"/>
                  <a:pt x="580403" y="108514"/>
                </a:cubicBezTo>
                <a:lnTo>
                  <a:pt x="576665" y="108514"/>
                </a:lnTo>
                <a:lnTo>
                  <a:pt x="576665" y="413970"/>
                </a:lnTo>
                <a:cubicBezTo>
                  <a:pt x="576665" y="428990"/>
                  <a:pt x="564472" y="441165"/>
                  <a:pt x="549430" y="441165"/>
                </a:cubicBezTo>
                <a:lnTo>
                  <a:pt x="317393" y="441165"/>
                </a:lnTo>
                <a:lnTo>
                  <a:pt x="317393" y="481069"/>
                </a:lnTo>
                <a:lnTo>
                  <a:pt x="418236" y="554923"/>
                </a:lnTo>
                <a:cubicBezTo>
                  <a:pt x="424377" y="559366"/>
                  <a:pt x="425623" y="567898"/>
                  <a:pt x="421173" y="573942"/>
                </a:cubicBezTo>
                <a:cubicBezTo>
                  <a:pt x="418503" y="577585"/>
                  <a:pt x="414409" y="579452"/>
                  <a:pt x="410225" y="579452"/>
                </a:cubicBezTo>
                <a:cubicBezTo>
                  <a:pt x="407466" y="579452"/>
                  <a:pt x="404618" y="578652"/>
                  <a:pt x="402215" y="576874"/>
                </a:cubicBezTo>
                <a:lnTo>
                  <a:pt x="317393" y="514752"/>
                </a:lnTo>
                <a:lnTo>
                  <a:pt x="317393" y="565854"/>
                </a:lnTo>
                <a:cubicBezTo>
                  <a:pt x="317393" y="573408"/>
                  <a:pt x="311341" y="579452"/>
                  <a:pt x="303775" y="579452"/>
                </a:cubicBezTo>
                <a:cubicBezTo>
                  <a:pt x="296299" y="579452"/>
                  <a:pt x="290157" y="573408"/>
                  <a:pt x="290157" y="565854"/>
                </a:cubicBezTo>
                <a:lnTo>
                  <a:pt x="290157" y="514752"/>
                </a:lnTo>
                <a:lnTo>
                  <a:pt x="205424" y="576874"/>
                </a:lnTo>
                <a:cubicBezTo>
                  <a:pt x="199372" y="581318"/>
                  <a:pt x="190827" y="579985"/>
                  <a:pt x="186377" y="573942"/>
                </a:cubicBezTo>
                <a:cubicBezTo>
                  <a:pt x="181927" y="567898"/>
                  <a:pt x="183262" y="559366"/>
                  <a:pt x="189314" y="554923"/>
                </a:cubicBezTo>
                <a:lnTo>
                  <a:pt x="290157" y="481069"/>
                </a:lnTo>
                <a:lnTo>
                  <a:pt x="290157" y="441165"/>
                </a:lnTo>
                <a:lnTo>
                  <a:pt x="58120" y="441165"/>
                </a:lnTo>
                <a:cubicBezTo>
                  <a:pt x="43167" y="441165"/>
                  <a:pt x="30885" y="428990"/>
                  <a:pt x="30885" y="413970"/>
                </a:cubicBezTo>
                <a:lnTo>
                  <a:pt x="30885" y="108514"/>
                </a:lnTo>
                <a:lnTo>
                  <a:pt x="27236" y="108514"/>
                </a:lnTo>
                <a:cubicBezTo>
                  <a:pt x="12194" y="108514"/>
                  <a:pt x="0" y="96338"/>
                  <a:pt x="0" y="81319"/>
                </a:cubicBezTo>
                <a:lnTo>
                  <a:pt x="0" y="56079"/>
                </a:lnTo>
                <a:cubicBezTo>
                  <a:pt x="0" y="41148"/>
                  <a:pt x="12194" y="28884"/>
                  <a:pt x="27236" y="28884"/>
                </a:cubicBezTo>
                <a:lnTo>
                  <a:pt x="290157" y="28884"/>
                </a:lnTo>
                <a:lnTo>
                  <a:pt x="290157" y="13597"/>
                </a:lnTo>
                <a:cubicBezTo>
                  <a:pt x="290157" y="6132"/>
                  <a:pt x="296299" y="0"/>
                  <a:pt x="30377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8" name="ïṩľidè"/>
          <p:cNvSpPr/>
          <p:nvPr/>
        </p:nvSpPr>
        <p:spPr bwMode="auto">
          <a:xfrm>
            <a:off x="5342140" y="5367346"/>
            <a:ext cx="936104" cy="846627"/>
          </a:xfrm>
          <a:custGeom>
            <a:avLst/>
            <a:gdLst>
              <a:gd name="connsiteX0" fmla="*/ 139649 w 606580"/>
              <a:gd name="connsiteY0" fmla="*/ 323260 h 605592"/>
              <a:gd name="connsiteX1" fmla="*/ 274852 w 606580"/>
              <a:gd name="connsiteY1" fmla="*/ 323260 h 605592"/>
              <a:gd name="connsiteX2" fmla="*/ 274852 w 606580"/>
              <a:gd name="connsiteY2" fmla="*/ 349440 h 605592"/>
              <a:gd name="connsiteX3" fmla="*/ 139649 w 606580"/>
              <a:gd name="connsiteY3" fmla="*/ 349440 h 605592"/>
              <a:gd name="connsiteX4" fmla="*/ 66294 w 606580"/>
              <a:gd name="connsiteY4" fmla="*/ 26233 h 605592"/>
              <a:gd name="connsiteX5" fmla="*/ 66294 w 606580"/>
              <a:gd name="connsiteY5" fmla="*/ 375703 h 605592"/>
              <a:gd name="connsiteX6" fmla="*/ 540286 w 606580"/>
              <a:gd name="connsiteY6" fmla="*/ 375703 h 605592"/>
              <a:gd name="connsiteX7" fmla="*/ 540286 w 606580"/>
              <a:gd name="connsiteY7" fmla="*/ 26233 h 605592"/>
              <a:gd name="connsiteX8" fmla="*/ 39925 w 606580"/>
              <a:gd name="connsiteY8" fmla="*/ 0 h 605592"/>
              <a:gd name="connsiteX9" fmla="*/ 566655 w 606580"/>
              <a:gd name="connsiteY9" fmla="*/ 0 h 605592"/>
              <a:gd name="connsiteX10" fmla="*/ 566655 w 606580"/>
              <a:gd name="connsiteY10" fmla="*/ 375703 h 605592"/>
              <a:gd name="connsiteX11" fmla="*/ 606580 w 606580"/>
              <a:gd name="connsiteY11" fmla="*/ 375703 h 605592"/>
              <a:gd name="connsiteX12" fmla="*/ 606580 w 606580"/>
              <a:gd name="connsiteY12" fmla="*/ 401936 h 605592"/>
              <a:gd name="connsiteX13" fmla="*/ 373716 w 606580"/>
              <a:gd name="connsiteY13" fmla="*/ 401936 h 605592"/>
              <a:gd name="connsiteX14" fmla="*/ 413269 w 606580"/>
              <a:gd name="connsiteY14" fmla="*/ 600587 h 605592"/>
              <a:gd name="connsiteX15" fmla="*/ 387364 w 606580"/>
              <a:gd name="connsiteY15" fmla="*/ 605592 h 605592"/>
              <a:gd name="connsiteX16" fmla="*/ 346790 w 606580"/>
              <a:gd name="connsiteY16" fmla="*/ 401936 h 605592"/>
              <a:gd name="connsiteX17" fmla="*/ 316521 w 606580"/>
              <a:gd name="connsiteY17" fmla="*/ 401936 h 605592"/>
              <a:gd name="connsiteX18" fmla="*/ 316521 w 606580"/>
              <a:gd name="connsiteY18" fmla="*/ 551828 h 605592"/>
              <a:gd name="connsiteX19" fmla="*/ 290059 w 606580"/>
              <a:gd name="connsiteY19" fmla="*/ 551828 h 605592"/>
              <a:gd name="connsiteX20" fmla="*/ 290059 w 606580"/>
              <a:gd name="connsiteY20" fmla="*/ 401936 h 605592"/>
              <a:gd name="connsiteX21" fmla="*/ 247163 w 606580"/>
              <a:gd name="connsiteY21" fmla="*/ 401936 h 605592"/>
              <a:gd name="connsiteX22" fmla="*/ 206588 w 606580"/>
              <a:gd name="connsiteY22" fmla="*/ 605592 h 605592"/>
              <a:gd name="connsiteX23" fmla="*/ 180591 w 606580"/>
              <a:gd name="connsiteY23" fmla="*/ 600494 h 605592"/>
              <a:gd name="connsiteX24" fmla="*/ 220237 w 606580"/>
              <a:gd name="connsiteY24" fmla="*/ 401936 h 605592"/>
              <a:gd name="connsiteX25" fmla="*/ 0 w 606580"/>
              <a:gd name="connsiteY25" fmla="*/ 401936 h 605592"/>
              <a:gd name="connsiteX26" fmla="*/ 0 w 606580"/>
              <a:gd name="connsiteY26" fmla="*/ 375703 h 605592"/>
              <a:gd name="connsiteX27" fmla="*/ 39925 w 606580"/>
              <a:gd name="connsiteY27" fmla="*/ 375703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6580" h="605592">
                <a:moveTo>
                  <a:pt x="139649" y="323260"/>
                </a:moveTo>
                <a:lnTo>
                  <a:pt x="274852" y="323260"/>
                </a:lnTo>
                <a:lnTo>
                  <a:pt x="274852" y="349440"/>
                </a:lnTo>
                <a:lnTo>
                  <a:pt x="139649" y="349440"/>
                </a:lnTo>
                <a:close/>
                <a:moveTo>
                  <a:pt x="66294" y="26233"/>
                </a:moveTo>
                <a:lnTo>
                  <a:pt x="66294" y="375703"/>
                </a:lnTo>
                <a:lnTo>
                  <a:pt x="540286" y="375703"/>
                </a:lnTo>
                <a:lnTo>
                  <a:pt x="540286" y="26233"/>
                </a:lnTo>
                <a:close/>
                <a:moveTo>
                  <a:pt x="39925" y="0"/>
                </a:moveTo>
                <a:lnTo>
                  <a:pt x="566655" y="0"/>
                </a:lnTo>
                <a:lnTo>
                  <a:pt x="566655" y="375703"/>
                </a:lnTo>
                <a:lnTo>
                  <a:pt x="606580" y="375703"/>
                </a:lnTo>
                <a:lnTo>
                  <a:pt x="606580" y="401936"/>
                </a:lnTo>
                <a:lnTo>
                  <a:pt x="373716" y="401936"/>
                </a:lnTo>
                <a:lnTo>
                  <a:pt x="413269" y="600587"/>
                </a:lnTo>
                <a:lnTo>
                  <a:pt x="387364" y="605592"/>
                </a:lnTo>
                <a:lnTo>
                  <a:pt x="346790" y="401936"/>
                </a:lnTo>
                <a:lnTo>
                  <a:pt x="316521" y="401936"/>
                </a:lnTo>
                <a:lnTo>
                  <a:pt x="316521" y="551828"/>
                </a:lnTo>
                <a:lnTo>
                  <a:pt x="290059" y="551828"/>
                </a:lnTo>
                <a:lnTo>
                  <a:pt x="290059" y="401936"/>
                </a:lnTo>
                <a:lnTo>
                  <a:pt x="247163" y="401936"/>
                </a:lnTo>
                <a:lnTo>
                  <a:pt x="206588" y="605592"/>
                </a:lnTo>
                <a:lnTo>
                  <a:pt x="180591" y="600494"/>
                </a:lnTo>
                <a:lnTo>
                  <a:pt x="220237" y="401936"/>
                </a:lnTo>
                <a:lnTo>
                  <a:pt x="0" y="401936"/>
                </a:lnTo>
                <a:lnTo>
                  <a:pt x="0" y="375703"/>
                </a:lnTo>
                <a:lnTo>
                  <a:pt x="39925" y="37570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5225507" y="3638965"/>
            <a:ext cx="0" cy="259731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íŝliďé"/>
          <p:cNvSpPr/>
          <p:nvPr/>
        </p:nvSpPr>
        <p:spPr bwMode="auto">
          <a:xfrm>
            <a:off x="7674753" y="5367346"/>
            <a:ext cx="936104" cy="846627"/>
          </a:xfrm>
          <a:custGeom>
            <a:avLst/>
            <a:gdLst>
              <a:gd name="connsiteX0" fmla="*/ 273426 w 607614"/>
              <a:gd name="connsiteY0" fmla="*/ 505887 h 546085"/>
              <a:gd name="connsiteX1" fmla="*/ 273426 w 607614"/>
              <a:gd name="connsiteY1" fmla="*/ 525607 h 546085"/>
              <a:gd name="connsiteX2" fmla="*/ 334188 w 607614"/>
              <a:gd name="connsiteY2" fmla="*/ 525607 h 546085"/>
              <a:gd name="connsiteX3" fmla="*/ 334188 w 607614"/>
              <a:gd name="connsiteY3" fmla="*/ 505887 h 546085"/>
              <a:gd name="connsiteX4" fmla="*/ 20507 w 607614"/>
              <a:gd name="connsiteY4" fmla="*/ 373917 h 546085"/>
              <a:gd name="connsiteX5" fmla="*/ 20507 w 607614"/>
              <a:gd name="connsiteY5" fmla="*/ 414873 h 546085"/>
              <a:gd name="connsiteX6" fmla="*/ 587107 w 607614"/>
              <a:gd name="connsiteY6" fmla="*/ 414873 h 546085"/>
              <a:gd name="connsiteX7" fmla="*/ 587107 w 607614"/>
              <a:gd name="connsiteY7" fmla="*/ 373917 h 546085"/>
              <a:gd name="connsiteX8" fmla="*/ 385135 w 607614"/>
              <a:gd name="connsiteY8" fmla="*/ 303381 h 546085"/>
              <a:gd name="connsiteX9" fmla="*/ 546816 w 607614"/>
              <a:gd name="connsiteY9" fmla="*/ 303381 h 546085"/>
              <a:gd name="connsiteX10" fmla="*/ 546816 w 607614"/>
              <a:gd name="connsiteY10" fmla="*/ 323850 h 546085"/>
              <a:gd name="connsiteX11" fmla="*/ 385135 w 607614"/>
              <a:gd name="connsiteY11" fmla="*/ 323850 h 546085"/>
              <a:gd name="connsiteX12" fmla="*/ 101005 w 607614"/>
              <a:gd name="connsiteY12" fmla="*/ 263173 h 546085"/>
              <a:gd name="connsiteX13" fmla="*/ 121474 w 607614"/>
              <a:gd name="connsiteY13" fmla="*/ 263173 h 546085"/>
              <a:gd name="connsiteX14" fmla="*/ 121474 w 607614"/>
              <a:gd name="connsiteY14" fmla="*/ 282911 h 546085"/>
              <a:gd name="connsiteX15" fmla="*/ 101005 w 607614"/>
              <a:gd name="connsiteY15" fmla="*/ 282911 h 546085"/>
              <a:gd name="connsiteX16" fmla="*/ 385135 w 607614"/>
              <a:gd name="connsiteY16" fmla="*/ 252573 h 546085"/>
              <a:gd name="connsiteX17" fmla="*/ 546816 w 607614"/>
              <a:gd name="connsiteY17" fmla="*/ 252573 h 546085"/>
              <a:gd name="connsiteX18" fmla="*/ 546816 w 607614"/>
              <a:gd name="connsiteY18" fmla="*/ 273042 h 546085"/>
              <a:gd name="connsiteX19" fmla="*/ 385135 w 607614"/>
              <a:gd name="connsiteY19" fmla="*/ 273042 h 546085"/>
              <a:gd name="connsiteX20" fmla="*/ 101005 w 607614"/>
              <a:gd name="connsiteY20" fmla="*/ 222235 h 546085"/>
              <a:gd name="connsiteX21" fmla="*/ 121474 w 607614"/>
              <a:gd name="connsiteY21" fmla="*/ 222235 h 546085"/>
              <a:gd name="connsiteX22" fmla="*/ 121474 w 607614"/>
              <a:gd name="connsiteY22" fmla="*/ 242704 h 546085"/>
              <a:gd name="connsiteX23" fmla="*/ 101005 w 607614"/>
              <a:gd name="connsiteY23" fmla="*/ 242704 h 546085"/>
              <a:gd name="connsiteX24" fmla="*/ 385135 w 607614"/>
              <a:gd name="connsiteY24" fmla="*/ 202497 h 546085"/>
              <a:gd name="connsiteX25" fmla="*/ 546816 w 607614"/>
              <a:gd name="connsiteY25" fmla="*/ 202497 h 546085"/>
              <a:gd name="connsiteX26" fmla="*/ 546816 w 607614"/>
              <a:gd name="connsiteY26" fmla="*/ 222235 h 546085"/>
              <a:gd name="connsiteX27" fmla="*/ 385135 w 607614"/>
              <a:gd name="connsiteY27" fmla="*/ 222235 h 546085"/>
              <a:gd name="connsiteX28" fmla="*/ 101005 w 607614"/>
              <a:gd name="connsiteY28" fmla="*/ 172159 h 546085"/>
              <a:gd name="connsiteX29" fmla="*/ 121474 w 607614"/>
              <a:gd name="connsiteY29" fmla="*/ 172159 h 546085"/>
              <a:gd name="connsiteX30" fmla="*/ 121474 w 607614"/>
              <a:gd name="connsiteY30" fmla="*/ 191897 h 546085"/>
              <a:gd name="connsiteX31" fmla="*/ 101005 w 607614"/>
              <a:gd name="connsiteY31" fmla="*/ 191897 h 546085"/>
              <a:gd name="connsiteX32" fmla="*/ 161806 w 607614"/>
              <a:gd name="connsiteY32" fmla="*/ 151687 h 546085"/>
              <a:gd name="connsiteX33" fmla="*/ 161806 w 607614"/>
              <a:gd name="connsiteY33" fmla="*/ 303372 h 546085"/>
              <a:gd name="connsiteX34" fmla="*/ 324329 w 607614"/>
              <a:gd name="connsiteY34" fmla="*/ 303372 h 546085"/>
              <a:gd name="connsiteX35" fmla="*/ 324329 w 607614"/>
              <a:gd name="connsiteY35" fmla="*/ 151687 h 546085"/>
              <a:gd name="connsiteX36" fmla="*/ 81303 w 607614"/>
              <a:gd name="connsiteY36" fmla="*/ 151687 h 546085"/>
              <a:gd name="connsiteX37" fmla="*/ 81303 w 607614"/>
              <a:gd name="connsiteY37" fmla="*/ 303372 h 546085"/>
              <a:gd name="connsiteX38" fmla="*/ 142060 w 607614"/>
              <a:gd name="connsiteY38" fmla="*/ 303372 h 546085"/>
              <a:gd name="connsiteX39" fmla="*/ 142060 w 607614"/>
              <a:gd name="connsiteY39" fmla="*/ 151687 h 546085"/>
              <a:gd name="connsiteX40" fmla="*/ 161806 w 607614"/>
              <a:gd name="connsiteY40" fmla="*/ 81154 h 546085"/>
              <a:gd name="connsiteX41" fmla="*/ 161806 w 607614"/>
              <a:gd name="connsiteY41" fmla="*/ 131210 h 546085"/>
              <a:gd name="connsiteX42" fmla="*/ 324329 w 607614"/>
              <a:gd name="connsiteY42" fmla="*/ 131210 h 546085"/>
              <a:gd name="connsiteX43" fmla="*/ 324329 w 607614"/>
              <a:gd name="connsiteY43" fmla="*/ 81154 h 546085"/>
              <a:gd name="connsiteX44" fmla="*/ 81303 w 607614"/>
              <a:gd name="connsiteY44" fmla="*/ 81154 h 546085"/>
              <a:gd name="connsiteX45" fmla="*/ 81303 w 607614"/>
              <a:gd name="connsiteY45" fmla="*/ 131210 h 546085"/>
              <a:gd name="connsiteX46" fmla="*/ 142060 w 607614"/>
              <a:gd name="connsiteY46" fmla="*/ 131210 h 546085"/>
              <a:gd name="connsiteX47" fmla="*/ 142060 w 607614"/>
              <a:gd name="connsiteY47" fmla="*/ 81154 h 546085"/>
              <a:gd name="connsiteX48" fmla="*/ 404871 w 607614"/>
              <a:gd name="connsiteY48" fmla="*/ 81153 h 546085"/>
              <a:gd name="connsiteX49" fmla="*/ 404871 w 607614"/>
              <a:gd name="connsiteY49" fmla="*/ 151683 h 546085"/>
              <a:gd name="connsiteX50" fmla="*/ 526321 w 607614"/>
              <a:gd name="connsiteY50" fmla="*/ 151683 h 546085"/>
              <a:gd name="connsiteX51" fmla="*/ 526321 w 607614"/>
              <a:gd name="connsiteY51" fmla="*/ 81153 h 546085"/>
              <a:gd name="connsiteX52" fmla="*/ 395003 w 607614"/>
              <a:gd name="connsiteY52" fmla="*/ 60676 h 546085"/>
              <a:gd name="connsiteX53" fmla="*/ 536948 w 607614"/>
              <a:gd name="connsiteY53" fmla="*/ 60676 h 546085"/>
              <a:gd name="connsiteX54" fmla="*/ 546816 w 607614"/>
              <a:gd name="connsiteY54" fmla="*/ 70535 h 546085"/>
              <a:gd name="connsiteX55" fmla="*/ 546816 w 607614"/>
              <a:gd name="connsiteY55" fmla="*/ 161542 h 546085"/>
              <a:gd name="connsiteX56" fmla="*/ 536948 w 607614"/>
              <a:gd name="connsiteY56" fmla="*/ 172159 h 546085"/>
              <a:gd name="connsiteX57" fmla="*/ 395003 w 607614"/>
              <a:gd name="connsiteY57" fmla="*/ 172159 h 546085"/>
              <a:gd name="connsiteX58" fmla="*/ 385135 w 607614"/>
              <a:gd name="connsiteY58" fmla="*/ 161542 h 546085"/>
              <a:gd name="connsiteX59" fmla="*/ 385135 w 607614"/>
              <a:gd name="connsiteY59" fmla="*/ 70535 h 546085"/>
              <a:gd name="connsiteX60" fmla="*/ 395003 w 607614"/>
              <a:gd name="connsiteY60" fmla="*/ 60676 h 546085"/>
              <a:gd name="connsiteX61" fmla="*/ 70671 w 607614"/>
              <a:gd name="connsiteY61" fmla="*/ 60676 h 546085"/>
              <a:gd name="connsiteX62" fmla="*/ 334202 w 607614"/>
              <a:gd name="connsiteY62" fmla="*/ 60676 h 546085"/>
              <a:gd name="connsiteX63" fmla="*/ 344075 w 607614"/>
              <a:gd name="connsiteY63" fmla="*/ 70536 h 546085"/>
              <a:gd name="connsiteX64" fmla="*/ 344075 w 607614"/>
              <a:gd name="connsiteY64" fmla="*/ 313231 h 546085"/>
              <a:gd name="connsiteX65" fmla="*/ 334202 w 607614"/>
              <a:gd name="connsiteY65" fmla="*/ 323849 h 546085"/>
              <a:gd name="connsiteX66" fmla="*/ 70671 w 607614"/>
              <a:gd name="connsiteY66" fmla="*/ 323849 h 546085"/>
              <a:gd name="connsiteX67" fmla="*/ 60798 w 607614"/>
              <a:gd name="connsiteY67" fmla="*/ 313231 h 546085"/>
              <a:gd name="connsiteX68" fmla="*/ 60798 w 607614"/>
              <a:gd name="connsiteY68" fmla="*/ 70536 h 546085"/>
              <a:gd name="connsiteX69" fmla="*/ 70671 w 607614"/>
              <a:gd name="connsiteY69" fmla="*/ 60676 h 546085"/>
              <a:gd name="connsiteX70" fmla="*/ 20507 w 607614"/>
              <a:gd name="connsiteY70" fmla="*/ 20478 h 546085"/>
              <a:gd name="connsiteX71" fmla="*/ 20507 w 607614"/>
              <a:gd name="connsiteY71" fmla="*/ 354197 h 546085"/>
              <a:gd name="connsiteX72" fmla="*/ 587107 w 607614"/>
              <a:gd name="connsiteY72" fmla="*/ 354197 h 546085"/>
              <a:gd name="connsiteX73" fmla="*/ 587107 w 607614"/>
              <a:gd name="connsiteY73" fmla="*/ 20478 h 546085"/>
              <a:gd name="connsiteX74" fmla="*/ 9874 w 607614"/>
              <a:gd name="connsiteY74" fmla="*/ 0 h 546085"/>
              <a:gd name="connsiteX75" fmla="*/ 597740 w 607614"/>
              <a:gd name="connsiteY75" fmla="*/ 0 h 546085"/>
              <a:gd name="connsiteX76" fmla="*/ 607614 w 607614"/>
              <a:gd name="connsiteY76" fmla="*/ 9860 h 546085"/>
              <a:gd name="connsiteX77" fmla="*/ 607614 w 607614"/>
              <a:gd name="connsiteY77" fmla="*/ 424733 h 546085"/>
              <a:gd name="connsiteX78" fmla="*/ 597740 w 607614"/>
              <a:gd name="connsiteY78" fmla="*/ 434593 h 546085"/>
              <a:gd name="connsiteX79" fmla="*/ 313681 w 607614"/>
              <a:gd name="connsiteY79" fmla="*/ 434593 h 546085"/>
              <a:gd name="connsiteX80" fmla="*/ 313681 w 607614"/>
              <a:gd name="connsiteY80" fmla="*/ 485409 h 546085"/>
              <a:gd name="connsiteX81" fmla="*/ 344061 w 607614"/>
              <a:gd name="connsiteY81" fmla="*/ 485409 h 546085"/>
              <a:gd name="connsiteX82" fmla="*/ 354695 w 607614"/>
              <a:gd name="connsiteY82" fmla="*/ 495269 h 546085"/>
              <a:gd name="connsiteX83" fmla="*/ 354695 w 607614"/>
              <a:gd name="connsiteY83" fmla="*/ 536225 h 546085"/>
              <a:gd name="connsiteX84" fmla="*/ 344061 w 607614"/>
              <a:gd name="connsiteY84" fmla="*/ 546085 h 546085"/>
              <a:gd name="connsiteX85" fmla="*/ 263552 w 607614"/>
              <a:gd name="connsiteY85" fmla="*/ 546085 h 546085"/>
              <a:gd name="connsiteX86" fmla="*/ 252919 w 607614"/>
              <a:gd name="connsiteY86" fmla="*/ 536225 h 546085"/>
              <a:gd name="connsiteX87" fmla="*/ 252919 w 607614"/>
              <a:gd name="connsiteY87" fmla="*/ 495269 h 546085"/>
              <a:gd name="connsiteX88" fmla="*/ 263552 w 607614"/>
              <a:gd name="connsiteY88" fmla="*/ 485409 h 546085"/>
              <a:gd name="connsiteX89" fmla="*/ 293933 w 607614"/>
              <a:gd name="connsiteY89" fmla="*/ 485409 h 546085"/>
              <a:gd name="connsiteX90" fmla="*/ 293933 w 607614"/>
              <a:gd name="connsiteY90" fmla="*/ 434593 h 546085"/>
              <a:gd name="connsiteX91" fmla="*/ 9874 w 607614"/>
              <a:gd name="connsiteY91" fmla="*/ 434593 h 546085"/>
              <a:gd name="connsiteX92" fmla="*/ 0 w 607614"/>
              <a:gd name="connsiteY92" fmla="*/ 424733 h 546085"/>
              <a:gd name="connsiteX93" fmla="*/ 0 w 607614"/>
              <a:gd name="connsiteY93" fmla="*/ 9860 h 546085"/>
              <a:gd name="connsiteX94" fmla="*/ 9874 w 607614"/>
              <a:gd name="connsiteY94" fmla="*/ 0 h 54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607614" h="546085">
                <a:moveTo>
                  <a:pt x="273426" y="505887"/>
                </a:moveTo>
                <a:lnTo>
                  <a:pt x="273426" y="525607"/>
                </a:lnTo>
                <a:lnTo>
                  <a:pt x="334188" y="525607"/>
                </a:lnTo>
                <a:lnTo>
                  <a:pt x="334188" y="505887"/>
                </a:lnTo>
                <a:close/>
                <a:moveTo>
                  <a:pt x="20507" y="373917"/>
                </a:moveTo>
                <a:lnTo>
                  <a:pt x="20507" y="414873"/>
                </a:lnTo>
                <a:lnTo>
                  <a:pt x="587107" y="414873"/>
                </a:lnTo>
                <a:lnTo>
                  <a:pt x="587107" y="373917"/>
                </a:lnTo>
                <a:close/>
                <a:moveTo>
                  <a:pt x="385135" y="303381"/>
                </a:moveTo>
                <a:lnTo>
                  <a:pt x="546816" y="303381"/>
                </a:lnTo>
                <a:lnTo>
                  <a:pt x="546816" y="323850"/>
                </a:lnTo>
                <a:lnTo>
                  <a:pt x="385135" y="323850"/>
                </a:lnTo>
                <a:close/>
                <a:moveTo>
                  <a:pt x="101005" y="263173"/>
                </a:moveTo>
                <a:lnTo>
                  <a:pt x="121474" y="263173"/>
                </a:lnTo>
                <a:lnTo>
                  <a:pt x="121474" y="282911"/>
                </a:lnTo>
                <a:lnTo>
                  <a:pt x="101005" y="282911"/>
                </a:lnTo>
                <a:close/>
                <a:moveTo>
                  <a:pt x="385135" y="252573"/>
                </a:moveTo>
                <a:lnTo>
                  <a:pt x="546816" y="252573"/>
                </a:lnTo>
                <a:lnTo>
                  <a:pt x="546816" y="273042"/>
                </a:lnTo>
                <a:lnTo>
                  <a:pt x="385135" y="273042"/>
                </a:lnTo>
                <a:close/>
                <a:moveTo>
                  <a:pt x="101005" y="222235"/>
                </a:moveTo>
                <a:lnTo>
                  <a:pt x="121474" y="222235"/>
                </a:lnTo>
                <a:lnTo>
                  <a:pt x="121474" y="242704"/>
                </a:lnTo>
                <a:lnTo>
                  <a:pt x="101005" y="242704"/>
                </a:lnTo>
                <a:close/>
                <a:moveTo>
                  <a:pt x="385135" y="202497"/>
                </a:moveTo>
                <a:lnTo>
                  <a:pt x="546816" y="202497"/>
                </a:lnTo>
                <a:lnTo>
                  <a:pt x="546816" y="222235"/>
                </a:lnTo>
                <a:lnTo>
                  <a:pt x="385135" y="222235"/>
                </a:lnTo>
                <a:close/>
                <a:moveTo>
                  <a:pt x="101005" y="172159"/>
                </a:moveTo>
                <a:lnTo>
                  <a:pt x="121474" y="172159"/>
                </a:lnTo>
                <a:lnTo>
                  <a:pt x="121474" y="191897"/>
                </a:lnTo>
                <a:lnTo>
                  <a:pt x="101005" y="191897"/>
                </a:lnTo>
                <a:close/>
                <a:moveTo>
                  <a:pt x="161806" y="151687"/>
                </a:moveTo>
                <a:lnTo>
                  <a:pt x="161806" y="303372"/>
                </a:lnTo>
                <a:lnTo>
                  <a:pt x="324329" y="303372"/>
                </a:lnTo>
                <a:lnTo>
                  <a:pt x="324329" y="151687"/>
                </a:lnTo>
                <a:close/>
                <a:moveTo>
                  <a:pt x="81303" y="151687"/>
                </a:moveTo>
                <a:lnTo>
                  <a:pt x="81303" y="303372"/>
                </a:lnTo>
                <a:lnTo>
                  <a:pt x="142060" y="303372"/>
                </a:lnTo>
                <a:lnTo>
                  <a:pt x="142060" y="151687"/>
                </a:lnTo>
                <a:close/>
                <a:moveTo>
                  <a:pt x="161806" y="81154"/>
                </a:moveTo>
                <a:lnTo>
                  <a:pt x="161806" y="131210"/>
                </a:lnTo>
                <a:lnTo>
                  <a:pt x="324329" y="131210"/>
                </a:lnTo>
                <a:lnTo>
                  <a:pt x="324329" y="81154"/>
                </a:lnTo>
                <a:close/>
                <a:moveTo>
                  <a:pt x="81303" y="81154"/>
                </a:moveTo>
                <a:lnTo>
                  <a:pt x="81303" y="131210"/>
                </a:lnTo>
                <a:lnTo>
                  <a:pt x="142060" y="131210"/>
                </a:lnTo>
                <a:lnTo>
                  <a:pt x="142060" y="81154"/>
                </a:lnTo>
                <a:close/>
                <a:moveTo>
                  <a:pt x="404871" y="81153"/>
                </a:moveTo>
                <a:lnTo>
                  <a:pt x="404871" y="151683"/>
                </a:lnTo>
                <a:lnTo>
                  <a:pt x="526321" y="151683"/>
                </a:lnTo>
                <a:lnTo>
                  <a:pt x="526321" y="81153"/>
                </a:lnTo>
                <a:close/>
                <a:moveTo>
                  <a:pt x="395003" y="60676"/>
                </a:moveTo>
                <a:lnTo>
                  <a:pt x="536948" y="60676"/>
                </a:lnTo>
                <a:cubicBezTo>
                  <a:pt x="543021" y="60676"/>
                  <a:pt x="546816" y="64468"/>
                  <a:pt x="546816" y="70535"/>
                </a:cubicBezTo>
                <a:lnTo>
                  <a:pt x="546816" y="161542"/>
                </a:lnTo>
                <a:cubicBezTo>
                  <a:pt x="546816" y="167609"/>
                  <a:pt x="543021" y="172159"/>
                  <a:pt x="536948" y="172159"/>
                </a:cubicBezTo>
                <a:lnTo>
                  <a:pt x="395003" y="172159"/>
                </a:lnTo>
                <a:cubicBezTo>
                  <a:pt x="388930" y="172159"/>
                  <a:pt x="385135" y="167609"/>
                  <a:pt x="385135" y="161542"/>
                </a:cubicBezTo>
                <a:lnTo>
                  <a:pt x="385135" y="70535"/>
                </a:lnTo>
                <a:cubicBezTo>
                  <a:pt x="385135" y="64468"/>
                  <a:pt x="388930" y="60676"/>
                  <a:pt x="395003" y="60676"/>
                </a:cubicBezTo>
                <a:close/>
                <a:moveTo>
                  <a:pt x="70671" y="60676"/>
                </a:moveTo>
                <a:lnTo>
                  <a:pt x="334202" y="60676"/>
                </a:lnTo>
                <a:cubicBezTo>
                  <a:pt x="340278" y="60676"/>
                  <a:pt x="344075" y="64468"/>
                  <a:pt x="344075" y="70536"/>
                </a:cubicBezTo>
                <a:lnTo>
                  <a:pt x="344075" y="313231"/>
                </a:lnTo>
                <a:cubicBezTo>
                  <a:pt x="344075" y="319299"/>
                  <a:pt x="340278" y="323849"/>
                  <a:pt x="334202" y="323849"/>
                </a:cubicBezTo>
                <a:lnTo>
                  <a:pt x="70671" y="323849"/>
                </a:lnTo>
                <a:cubicBezTo>
                  <a:pt x="64595" y="323849"/>
                  <a:pt x="60798" y="319299"/>
                  <a:pt x="60798" y="313231"/>
                </a:cubicBezTo>
                <a:lnTo>
                  <a:pt x="60798" y="70536"/>
                </a:lnTo>
                <a:cubicBezTo>
                  <a:pt x="60798" y="64468"/>
                  <a:pt x="64595" y="60676"/>
                  <a:pt x="70671" y="60676"/>
                </a:cubicBezTo>
                <a:close/>
                <a:moveTo>
                  <a:pt x="20507" y="20478"/>
                </a:moveTo>
                <a:lnTo>
                  <a:pt x="20507" y="354197"/>
                </a:lnTo>
                <a:lnTo>
                  <a:pt x="587107" y="354197"/>
                </a:lnTo>
                <a:lnTo>
                  <a:pt x="587107" y="20478"/>
                </a:lnTo>
                <a:close/>
                <a:moveTo>
                  <a:pt x="9874" y="0"/>
                </a:moveTo>
                <a:lnTo>
                  <a:pt x="597740" y="0"/>
                </a:lnTo>
                <a:cubicBezTo>
                  <a:pt x="603817" y="0"/>
                  <a:pt x="607614" y="3792"/>
                  <a:pt x="607614" y="9860"/>
                </a:cubicBezTo>
                <a:lnTo>
                  <a:pt x="607614" y="424733"/>
                </a:lnTo>
                <a:cubicBezTo>
                  <a:pt x="607614" y="430801"/>
                  <a:pt x="603817" y="434593"/>
                  <a:pt x="597740" y="434593"/>
                </a:cubicBezTo>
                <a:lnTo>
                  <a:pt x="313681" y="434593"/>
                </a:lnTo>
                <a:lnTo>
                  <a:pt x="313681" y="485409"/>
                </a:lnTo>
                <a:lnTo>
                  <a:pt x="344061" y="485409"/>
                </a:lnTo>
                <a:cubicBezTo>
                  <a:pt x="350137" y="485409"/>
                  <a:pt x="354695" y="489201"/>
                  <a:pt x="354695" y="495269"/>
                </a:cubicBezTo>
                <a:lnTo>
                  <a:pt x="354695" y="536225"/>
                </a:lnTo>
                <a:cubicBezTo>
                  <a:pt x="354695" y="542293"/>
                  <a:pt x="350137" y="546085"/>
                  <a:pt x="344061" y="546085"/>
                </a:cubicBezTo>
                <a:lnTo>
                  <a:pt x="263552" y="546085"/>
                </a:lnTo>
                <a:cubicBezTo>
                  <a:pt x="257476" y="546085"/>
                  <a:pt x="252919" y="542293"/>
                  <a:pt x="252919" y="536225"/>
                </a:cubicBezTo>
                <a:lnTo>
                  <a:pt x="252919" y="495269"/>
                </a:lnTo>
                <a:cubicBezTo>
                  <a:pt x="252919" y="489201"/>
                  <a:pt x="257476" y="485409"/>
                  <a:pt x="263552" y="485409"/>
                </a:cubicBezTo>
                <a:lnTo>
                  <a:pt x="293933" y="485409"/>
                </a:lnTo>
                <a:lnTo>
                  <a:pt x="293933" y="434593"/>
                </a:lnTo>
                <a:lnTo>
                  <a:pt x="9874" y="434593"/>
                </a:lnTo>
                <a:cubicBezTo>
                  <a:pt x="3798" y="434593"/>
                  <a:pt x="0" y="430801"/>
                  <a:pt x="0" y="424733"/>
                </a:cubicBezTo>
                <a:lnTo>
                  <a:pt x="0" y="9860"/>
                </a:lnTo>
                <a:cubicBezTo>
                  <a:pt x="0" y="3792"/>
                  <a:pt x="3798" y="0"/>
                  <a:pt x="9874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7569682" y="3638965"/>
            <a:ext cx="0" cy="259731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9455" y="1868805"/>
            <a:ext cx="7160895" cy="29667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65630" y="1128395"/>
            <a:ext cx="2082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键帽高度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0">
        <p14:shred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8" grpId="0" animBg="1"/>
      <p:bldP spid="4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78588" y="2599765"/>
            <a:ext cx="13088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cs typeface="+mn-ea"/>
                <a:sym typeface="+mn-lt"/>
              </a:rPr>
              <a:t>04</a:t>
            </a:r>
            <a:endParaRPr lang="zh-CN" altLang="en-US" sz="6600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08111" y="2878038"/>
            <a:ext cx="20116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>
                <a:cs typeface="+mn-ea"/>
                <a:sym typeface="+mn-lt"/>
              </a:rPr>
              <a:t>画外音</a:t>
            </a:r>
            <a:endParaRPr lang="zh-CN" altLang="en-US" sz="48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fallOve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îṣļiḋè"/>
          <p:cNvSpPr/>
          <p:nvPr/>
        </p:nvSpPr>
        <p:spPr>
          <a:xfrm>
            <a:off x="5855901" y="2206605"/>
            <a:ext cx="2084986" cy="1995995"/>
          </a:xfrm>
          <a:prstGeom prst="ellipse">
            <a:avLst/>
          </a:prstGeom>
          <a:solidFill>
            <a:srgbClr val="DFDEEF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轴体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íŝļïďê"/>
          <p:cNvSpPr/>
          <p:nvPr/>
        </p:nvSpPr>
        <p:spPr>
          <a:xfrm>
            <a:off x="8751879" y="2430769"/>
            <a:ext cx="2084986" cy="1995995"/>
          </a:xfrm>
          <a:prstGeom prst="ellipse">
            <a:avLst/>
          </a:prstGeom>
          <a:solidFill>
            <a:srgbClr val="DCABA9">
              <a:alpha val="8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键帽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íśľiḑe"/>
          <p:cNvSpPr/>
          <p:nvPr/>
        </p:nvSpPr>
        <p:spPr>
          <a:xfrm>
            <a:off x="7809946" y="3222597"/>
            <a:ext cx="1583987" cy="1516379"/>
          </a:xfrm>
          <a:prstGeom prst="ellipse">
            <a:avLst/>
          </a:prstGeom>
          <a:solidFill>
            <a:schemeClr val="tx1">
              <a:lumMod val="65000"/>
              <a:lumOff val="35000"/>
              <a:alpha val="9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000" b="1" dirty="0">
                <a:cs typeface="+mn-ea"/>
                <a:sym typeface="+mn-lt"/>
              </a:rPr>
              <a:t>套件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16" name="ïSliďè"/>
          <p:cNvSpPr/>
          <p:nvPr/>
        </p:nvSpPr>
        <p:spPr>
          <a:xfrm>
            <a:off x="7527243" y="1931251"/>
            <a:ext cx="1740461" cy="1666175"/>
          </a:xfrm>
          <a:prstGeom prst="ellipse">
            <a:avLst/>
          </a:prstGeom>
          <a:solidFill>
            <a:schemeClr val="tx1">
              <a:lumMod val="50000"/>
              <a:lumOff val="50000"/>
              <a:alpha val="9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000" b="1" dirty="0">
                <a:cs typeface="+mn-ea"/>
                <a:sym typeface="+mn-lt"/>
              </a:rPr>
              <a:t>配列布局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17" name="ïṥḷïḋe"/>
          <p:cNvSpPr/>
          <p:nvPr/>
        </p:nvSpPr>
        <p:spPr>
          <a:xfrm>
            <a:off x="6920454" y="3784253"/>
            <a:ext cx="1128563" cy="1080394"/>
          </a:xfrm>
          <a:prstGeom prst="ellipse">
            <a:avLst/>
          </a:prstGeom>
          <a:solidFill>
            <a:schemeClr val="tx1">
              <a:lumMod val="50000"/>
              <a:lumOff val="50000"/>
              <a:alpha val="9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altLang="zh-CN" sz="2000" b="1" dirty="0">
                <a:cs typeface="+mn-ea"/>
                <a:sym typeface="+mn-lt"/>
              </a:rPr>
              <a:t>...so on</a:t>
            </a:r>
            <a:endParaRPr lang="en-US" altLang="zh-CN" sz="2000" b="1" dirty="0">
              <a:cs typeface="+mn-ea"/>
              <a:sym typeface="+mn-lt"/>
            </a:endParaRPr>
          </a:p>
        </p:txBody>
      </p:sp>
      <p:sp>
        <p:nvSpPr>
          <p:cNvPr id="10" name="íŝḷîḑé"/>
          <p:cNvSpPr txBox="1"/>
          <p:nvPr/>
        </p:nvSpPr>
        <p:spPr>
          <a:xfrm>
            <a:off x="2360077" y="2115345"/>
            <a:ext cx="3312265" cy="806141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rmAutofit lnSpcReduction="10000"/>
          </a:bodyPr>
          <a:lstStyle/>
          <a:p>
            <a:pPr>
              <a:buSzPct val="25000"/>
            </a:pPr>
            <a:r>
              <a:rPr lang="zh-CN" altLang="en-US" sz="2400" dirty="0">
                <a:cs typeface="+mn-ea"/>
                <a:sym typeface="+mn-lt"/>
              </a:rPr>
              <a:t>为什么要追求客制化？</a:t>
            </a:r>
            <a:endParaRPr lang="zh-CN" altLang="en-US" sz="2400" dirty="0"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554160" y="3007475"/>
            <a:ext cx="3156400" cy="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íṣļîďè"/>
          <p:cNvSpPr txBox="1"/>
          <p:nvPr/>
        </p:nvSpPr>
        <p:spPr>
          <a:xfrm>
            <a:off x="2360295" y="3194050"/>
            <a:ext cx="3495675" cy="276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0000" tIns="46800" rIns="90000" bIns="46800" anchor="t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zh-CN" altLang="en-US" dirty="0">
                <a:cs typeface="+mn-ea"/>
                <a:sym typeface="+mn-lt"/>
              </a:rPr>
              <a:t>一方面是为了自己心情愉悦，根据自己的需求做出自己专属的东西。但客制化并不仅限于键盘，客制化会呈现平台化发展，未来什么硬件都可以客制化，彰显你的个性，展现你的风格。 </a:t>
            </a: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bldLvl="0" animBg="1"/>
      <p:bldP spid="15" grpId="0" animBg="1"/>
      <p:bldP spid="16" grpId="0" animBg="1"/>
      <p:bldP spid="17" grpId="0" animBg="1"/>
      <p:bldP spid="10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535503" y="2190297"/>
            <a:ext cx="5616624" cy="468052"/>
          </a:xfrm>
          <a:prstGeom prst="roundRect">
            <a:avLst/>
          </a:prstGeom>
          <a:solidFill>
            <a:srgbClr val="DFDEEF"/>
          </a:solidFill>
          <a:ln w="3175">
            <a:solidFill>
              <a:srgbClr val="1D1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857508" y="2249332"/>
            <a:ext cx="4926096" cy="369332"/>
            <a:chOff x="2167226" y="1730685"/>
            <a:chExt cx="4926096" cy="369332"/>
          </a:xfrm>
        </p:grpSpPr>
        <p:sp>
          <p:nvSpPr>
            <p:cNvPr id="4" name="TextBox 4"/>
            <p:cNvSpPr txBox="1"/>
            <p:nvPr/>
          </p:nvSpPr>
          <p:spPr>
            <a:xfrm>
              <a:off x="2595617" y="1730685"/>
              <a:ext cx="449770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cs typeface="+mn-ea"/>
                  <a:sym typeface="+mn-lt"/>
                </a:rPr>
                <a:t>你不知道的键盘冷知识？ </a:t>
              </a:r>
              <a:r>
                <a:rPr lang="en-US" altLang="zh-CN" sz="1100" dirty="0">
                  <a:cs typeface="+mn-ea"/>
                  <a:sym typeface="+mn-lt"/>
                </a:rPr>
                <a:t>ADD DIRECTORY ONE TITLES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195969" y="1730685"/>
              <a:ext cx="369332" cy="36933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TextBox 4"/>
            <p:cNvSpPr txBox="1"/>
            <p:nvPr/>
          </p:nvSpPr>
          <p:spPr>
            <a:xfrm>
              <a:off x="2167226" y="1750528"/>
              <a:ext cx="431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cs typeface="+mn-ea"/>
                  <a:sym typeface="+mn-lt"/>
                </a:rPr>
                <a:t>01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2535503" y="2887346"/>
            <a:ext cx="5616624" cy="4680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857508" y="2946381"/>
            <a:ext cx="4970920" cy="369332"/>
            <a:chOff x="2167226" y="1730685"/>
            <a:chExt cx="4970920" cy="369332"/>
          </a:xfrm>
        </p:grpSpPr>
        <p:sp>
          <p:nvSpPr>
            <p:cNvPr id="9" name="TextBox 4"/>
            <p:cNvSpPr txBox="1"/>
            <p:nvPr/>
          </p:nvSpPr>
          <p:spPr>
            <a:xfrm>
              <a:off x="2640441" y="1739650"/>
              <a:ext cx="449770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cs typeface="+mn-ea"/>
                  <a:sym typeface="+mn-lt"/>
                </a:rPr>
                <a:t>如何选择适合自己的键盘 </a:t>
              </a:r>
              <a:r>
                <a:rPr lang="en-US" altLang="zh-CN" sz="1100" dirty="0">
                  <a:cs typeface="+mn-ea"/>
                  <a:sym typeface="+mn-lt"/>
                </a:rPr>
                <a:t>ADD DIRECTORY ONE TITLES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195969" y="1730685"/>
              <a:ext cx="369332" cy="36933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" name="TextBox 4"/>
            <p:cNvSpPr txBox="1"/>
            <p:nvPr/>
          </p:nvSpPr>
          <p:spPr>
            <a:xfrm>
              <a:off x="2167226" y="1750528"/>
              <a:ext cx="431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FFFFFF"/>
                  </a:solidFill>
                  <a:cs typeface="+mn-ea"/>
                  <a:sym typeface="+mn-lt"/>
                </a:rPr>
                <a:t>02</a:t>
              </a:r>
              <a:endParaRPr lang="zh-CN" altLang="en-US" sz="11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圆角矩形 11"/>
          <p:cNvSpPr/>
          <p:nvPr/>
        </p:nvSpPr>
        <p:spPr>
          <a:xfrm>
            <a:off x="2535503" y="3578489"/>
            <a:ext cx="5616624" cy="468052"/>
          </a:xfrm>
          <a:prstGeom prst="roundRect">
            <a:avLst/>
          </a:prstGeom>
          <a:solidFill>
            <a:srgbClr val="DFDEEF"/>
          </a:solidFill>
          <a:ln w="3175">
            <a:solidFill>
              <a:srgbClr val="1D1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857508" y="3637524"/>
            <a:ext cx="4722896" cy="369332"/>
            <a:chOff x="2167226" y="1730685"/>
            <a:chExt cx="4722896" cy="369332"/>
          </a:xfrm>
        </p:grpSpPr>
        <p:sp>
          <p:nvSpPr>
            <p:cNvPr id="14" name="TextBox 4"/>
            <p:cNvSpPr txBox="1"/>
            <p:nvPr/>
          </p:nvSpPr>
          <p:spPr>
            <a:xfrm>
              <a:off x="2595617" y="1730685"/>
              <a:ext cx="429450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cs typeface="+mn-ea"/>
                  <a:sym typeface="+mn-lt"/>
                </a:rPr>
                <a:t>手把手教你客制化键盘 </a:t>
              </a:r>
              <a:r>
                <a:rPr lang="en-US" altLang="zh-CN" sz="1100" dirty="0">
                  <a:cs typeface="+mn-ea"/>
                  <a:sym typeface="+mn-lt"/>
                </a:rPr>
                <a:t>ADD DIRECTORY ONE TITLES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2195969" y="1730685"/>
              <a:ext cx="369332" cy="369332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TextBox 4"/>
            <p:cNvSpPr txBox="1"/>
            <p:nvPr/>
          </p:nvSpPr>
          <p:spPr>
            <a:xfrm>
              <a:off x="2167226" y="1750528"/>
              <a:ext cx="431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cs typeface="+mn-ea"/>
                  <a:sym typeface="+mn-lt"/>
                </a:rPr>
                <a:t>03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2535503" y="4260209"/>
            <a:ext cx="5616624" cy="468052"/>
          </a:xfrm>
          <a:prstGeom prst="round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857508" y="4319244"/>
            <a:ext cx="3300496" cy="369332"/>
            <a:chOff x="2167226" y="1730685"/>
            <a:chExt cx="3300496" cy="369332"/>
          </a:xfrm>
        </p:grpSpPr>
        <p:sp>
          <p:nvSpPr>
            <p:cNvPr id="19" name="TextBox 4"/>
            <p:cNvSpPr txBox="1"/>
            <p:nvPr/>
          </p:nvSpPr>
          <p:spPr>
            <a:xfrm>
              <a:off x="2595617" y="1730685"/>
              <a:ext cx="287210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cs typeface="+mn-ea"/>
                  <a:sym typeface="+mn-lt"/>
                </a:rPr>
                <a:t>画外音 </a:t>
              </a:r>
              <a:r>
                <a:rPr lang="en-US" altLang="zh-CN" sz="1100" dirty="0">
                  <a:cs typeface="+mn-ea"/>
                  <a:sym typeface="+mn-lt"/>
                </a:rPr>
                <a:t>ADD DIRECTORY ONE TITLES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195969" y="1730685"/>
              <a:ext cx="369332" cy="369332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" name="TextBox 4"/>
            <p:cNvSpPr txBox="1"/>
            <p:nvPr/>
          </p:nvSpPr>
          <p:spPr>
            <a:xfrm>
              <a:off x="2167226" y="1750528"/>
              <a:ext cx="431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FFFFFF"/>
                  </a:solidFill>
                  <a:cs typeface="+mn-ea"/>
                  <a:sym typeface="+mn-lt"/>
                </a:rPr>
                <a:t>04</a:t>
              </a:r>
              <a:endParaRPr lang="zh-CN" altLang="en-US" sz="11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Text Placeholder 8"/>
          <p:cNvSpPr txBox="1"/>
          <p:nvPr/>
        </p:nvSpPr>
        <p:spPr>
          <a:xfrm>
            <a:off x="5622322" y="1254193"/>
            <a:ext cx="3495354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sz="2800" dirty="0">
                <a:cs typeface="+mn-ea"/>
                <a:sym typeface="+mn-lt"/>
              </a:rPr>
              <a:t>目录</a:t>
            </a:r>
            <a:endParaRPr lang="en-US" altLang="zh-CN" sz="28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fallOve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 animBg="1"/>
      <p:bldP spid="7" grpId="1" animBg="1"/>
      <p:bldP spid="12" grpId="0" animBg="1"/>
      <p:bldP spid="12" grpId="1" animBg="1"/>
      <p:bldP spid="17" grpId="0" animBg="1"/>
      <p:bldP spid="17" grpId="1" animBg="1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iŝļïḑê"/>
          <p:cNvGrpSpPr/>
          <p:nvPr/>
        </p:nvGrpSpPr>
        <p:grpSpPr>
          <a:xfrm>
            <a:off x="2343920" y="2134871"/>
            <a:ext cx="7045960" cy="2644775"/>
            <a:chOff x="2776441" y="1231264"/>
            <a:chExt cx="7700761" cy="2890561"/>
          </a:xfrm>
        </p:grpSpPr>
        <p:sp>
          <p:nvSpPr>
            <p:cNvPr id="10" name="ïṩḷiḓè"/>
            <p:cNvSpPr txBox="1"/>
            <p:nvPr/>
          </p:nvSpPr>
          <p:spPr>
            <a:xfrm>
              <a:off x="2776441" y="1231264"/>
              <a:ext cx="3236383" cy="588331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zh-CN" altLang="en-US" b="1" dirty="0">
                  <a:solidFill>
                    <a:schemeClr val="accent2"/>
                  </a:solidFill>
                  <a:cs typeface="+mn-ea"/>
                  <a:sym typeface="+mn-lt"/>
                </a:rPr>
                <a:t>结语：</a:t>
              </a:r>
              <a:endParaRPr lang="zh-CN" altLang="en-US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11" name="ïSļídê"/>
            <p:cNvSpPr txBox="1"/>
            <p:nvPr/>
          </p:nvSpPr>
          <p:spPr>
            <a:xfrm>
              <a:off x="2776441" y="1819786"/>
              <a:ext cx="7700761" cy="2302039"/>
            </a:xfrm>
            <a:prstGeom prst="rect">
              <a:avLst/>
            </a:prstGeom>
            <a:noFill/>
          </p:spPr>
          <p:txBody>
            <a:bodyPr wrap="square" lIns="90000" tIns="46800" rIns="90000" bIns="46800" rtlCol="0"/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cs typeface="+mn-ea"/>
                  <a:sym typeface="+mn-lt"/>
                </a:rPr>
                <a:t>客制化是个随心所欲的东西，不必在意条条框框，</a:t>
              </a:r>
              <a:r>
                <a:rPr lang="zh-CN" altLang="en-US" dirty="0">
                  <a:cs typeface="+mn-ea"/>
                  <a:sym typeface="+mn-lt"/>
                </a:rPr>
                <a:t>更没有高低贵贱</a:t>
              </a:r>
              <a:r>
                <a:rPr lang="en-US" altLang="zh-CN" dirty="0">
                  <a:cs typeface="+mn-ea"/>
                  <a:sym typeface="+mn-lt"/>
                </a:rPr>
                <a:t>，客制化键盘不是跟风，更不是为了鄙视链服务的，而是遵从自己的内心。</a:t>
              </a:r>
              <a:r>
                <a:rPr lang="zh-CN" altLang="en-US" dirty="0">
                  <a:cs typeface="+mn-ea"/>
                  <a:sym typeface="+mn-lt"/>
                </a:rPr>
                <a:t>作为每天和键盘打交道的我们，有时候</a:t>
              </a:r>
              <a:r>
                <a:rPr lang="en-US" altLang="zh-CN" dirty="0">
                  <a:cs typeface="+mn-ea"/>
                  <a:sym typeface="+mn-lt"/>
                </a:rPr>
                <a:t>听听美妙的键盘声有时候也是一种享受</a:t>
              </a:r>
              <a:r>
                <a:rPr lang="zh-CN" altLang="en-US" dirty="0">
                  <a:cs typeface="+mn-ea"/>
                  <a:sym typeface="+mn-lt"/>
                </a:rPr>
                <a:t>，希望每个人都能有一把专属的</a:t>
              </a:r>
              <a:r>
                <a:rPr lang="en-US" altLang="zh-CN" dirty="0">
                  <a:cs typeface="+mn-ea"/>
                  <a:sym typeface="+mn-lt"/>
                </a:rPr>
                <a:t>Dream Keyboard</a:t>
              </a:r>
              <a:r>
                <a:rPr lang="zh-CN" altLang="en-US" dirty="0">
                  <a:cs typeface="+mn-ea"/>
                  <a:sym typeface="+mn-lt"/>
                </a:rPr>
                <a:t>！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99641" y="2383218"/>
            <a:ext cx="3700503" cy="1717301"/>
            <a:chOff x="4645826" y="2812143"/>
            <a:chExt cx="4590353" cy="1700261"/>
          </a:xfrm>
        </p:grpSpPr>
        <p:sp>
          <p:nvSpPr>
            <p:cNvPr id="3" name="Rectangle 37"/>
            <p:cNvSpPr>
              <a:spLocks noChangeArrowheads="1"/>
            </p:cNvSpPr>
            <p:nvPr userDrawn="1"/>
          </p:nvSpPr>
          <p:spPr bwMode="auto">
            <a:xfrm rot="21254773">
              <a:off x="4645826" y="2812143"/>
              <a:ext cx="4590353" cy="670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4400" dirty="0">
                  <a:latin typeface="+mn-lt"/>
                  <a:cs typeface="+mn-ea"/>
                  <a:sym typeface="+mn-lt"/>
                </a:rPr>
                <a:t>谢谢观赏</a:t>
              </a:r>
              <a:endParaRPr kumimoji="0" lang="en-US" altLang="zh-CN" sz="4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" name="Rectangle 38"/>
            <p:cNvSpPr>
              <a:spLocks noChangeArrowheads="1"/>
            </p:cNvSpPr>
            <p:nvPr userDrawn="1"/>
          </p:nvSpPr>
          <p:spPr bwMode="auto">
            <a:xfrm rot="21300000">
              <a:off x="5365297" y="3902959"/>
              <a:ext cx="1461529" cy="609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4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cs typeface="+mn-ea"/>
                  <a:sym typeface="+mn-lt"/>
                </a:rPr>
                <a:t> </a:t>
              </a:r>
              <a:r>
                <a:rPr kumimoji="0" lang="zh-CN" altLang="en-US" sz="4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cs typeface="+mn-ea"/>
                  <a:sym typeface="+mn-lt"/>
                </a:rPr>
                <a:t>再见</a:t>
              </a:r>
              <a:endParaRPr kumimoji="0" lang="zh-CN" altLang="zh-CN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189228" y="6018026"/>
            <a:ext cx="432745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分享人：谢婷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2022.6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78588" y="2599765"/>
            <a:ext cx="13088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cs typeface="+mn-ea"/>
                <a:sym typeface="+mn-lt"/>
              </a:rPr>
              <a:t>01</a:t>
            </a:r>
            <a:endParaRPr lang="zh-CN" altLang="en-US" sz="6600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06090" y="3124200"/>
            <a:ext cx="442912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cs typeface="+mn-ea"/>
                <a:sym typeface="+mn-lt"/>
              </a:rPr>
              <a:t>你不知道的键盘冷知识</a:t>
            </a:r>
            <a:endParaRPr lang="zh-CN" altLang="en-US" sz="32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wind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ṥļiḓê"/>
          <p:cNvSpPr/>
          <p:nvPr/>
        </p:nvSpPr>
        <p:spPr>
          <a:xfrm>
            <a:off x="6592592" y="1978083"/>
            <a:ext cx="1551687" cy="1585607"/>
          </a:xfrm>
          <a:custGeom>
            <a:avLst/>
            <a:gdLst>
              <a:gd name="connsiteX0" fmla="*/ 0 w 1863126"/>
              <a:gd name="connsiteY0" fmla="*/ 0 h 1863124"/>
              <a:gd name="connsiteX1" fmla="*/ 178252 w 1863126"/>
              <a:gd name="connsiteY1" fmla="*/ 9000 h 1863124"/>
              <a:gd name="connsiteX2" fmla="*/ 1854125 w 1863126"/>
              <a:gd name="connsiteY2" fmla="*/ 1684873 h 1863124"/>
              <a:gd name="connsiteX3" fmla="*/ 1863126 w 1863126"/>
              <a:gd name="connsiteY3" fmla="*/ 1863124 h 1863124"/>
              <a:gd name="connsiteX4" fmla="*/ 1406884 w 1863126"/>
              <a:gd name="connsiteY4" fmla="*/ 1863124 h 1863124"/>
              <a:gd name="connsiteX5" fmla="*/ 1400238 w 1863126"/>
              <a:gd name="connsiteY5" fmla="*/ 1731521 h 1863124"/>
              <a:gd name="connsiteX6" fmla="*/ 131603 w 1863126"/>
              <a:gd name="connsiteY6" fmla="*/ 462886 h 1863124"/>
              <a:gd name="connsiteX7" fmla="*/ 0 w 1863126"/>
              <a:gd name="connsiteY7" fmla="*/ 456241 h 1863124"/>
              <a:gd name="connsiteX8" fmla="*/ 0 w 1863126"/>
              <a:gd name="connsiteY8" fmla="*/ 0 h 1863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3126" h="1863124">
                <a:moveTo>
                  <a:pt x="0" y="0"/>
                </a:moveTo>
                <a:lnTo>
                  <a:pt x="178252" y="9000"/>
                </a:lnTo>
                <a:cubicBezTo>
                  <a:pt x="1061892" y="98739"/>
                  <a:pt x="1764386" y="801233"/>
                  <a:pt x="1854125" y="1684873"/>
                </a:cubicBezTo>
                <a:lnTo>
                  <a:pt x="1863126" y="1863124"/>
                </a:lnTo>
                <a:lnTo>
                  <a:pt x="1406884" y="1863124"/>
                </a:lnTo>
                <a:lnTo>
                  <a:pt x="1400238" y="1731521"/>
                </a:lnTo>
                <a:cubicBezTo>
                  <a:pt x="1332306" y="1062606"/>
                  <a:pt x="800519" y="530818"/>
                  <a:pt x="131603" y="462886"/>
                </a:cubicBezTo>
                <a:lnTo>
                  <a:pt x="0" y="45624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5" name="íśļïďê"/>
          <p:cNvSpPr/>
          <p:nvPr/>
        </p:nvSpPr>
        <p:spPr>
          <a:xfrm>
            <a:off x="5018061" y="1978083"/>
            <a:ext cx="1551685" cy="1585607"/>
          </a:xfrm>
          <a:custGeom>
            <a:avLst/>
            <a:gdLst>
              <a:gd name="connsiteX0" fmla="*/ 1863124 w 1863124"/>
              <a:gd name="connsiteY0" fmla="*/ 0 h 1863124"/>
              <a:gd name="connsiteX1" fmla="*/ 1863124 w 1863124"/>
              <a:gd name="connsiteY1" fmla="*/ 456241 h 1863124"/>
              <a:gd name="connsiteX2" fmla="*/ 1731521 w 1863124"/>
              <a:gd name="connsiteY2" fmla="*/ 462886 h 1863124"/>
              <a:gd name="connsiteX3" fmla="*/ 462886 w 1863124"/>
              <a:gd name="connsiteY3" fmla="*/ 1731521 h 1863124"/>
              <a:gd name="connsiteX4" fmla="*/ 456240 w 1863124"/>
              <a:gd name="connsiteY4" fmla="*/ 1863124 h 1863124"/>
              <a:gd name="connsiteX5" fmla="*/ 0 w 1863124"/>
              <a:gd name="connsiteY5" fmla="*/ 1863124 h 1863124"/>
              <a:gd name="connsiteX6" fmla="*/ 9001 w 1863124"/>
              <a:gd name="connsiteY6" fmla="*/ 1684873 h 1863124"/>
              <a:gd name="connsiteX7" fmla="*/ 1684874 w 1863124"/>
              <a:gd name="connsiteY7" fmla="*/ 9000 h 1863124"/>
              <a:gd name="connsiteX8" fmla="*/ 1863124 w 1863124"/>
              <a:gd name="connsiteY8" fmla="*/ 0 h 1863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3124" h="1863124">
                <a:moveTo>
                  <a:pt x="1863124" y="0"/>
                </a:moveTo>
                <a:lnTo>
                  <a:pt x="1863124" y="456241"/>
                </a:lnTo>
                <a:lnTo>
                  <a:pt x="1731521" y="462886"/>
                </a:lnTo>
                <a:cubicBezTo>
                  <a:pt x="1062605" y="530818"/>
                  <a:pt x="530818" y="1062606"/>
                  <a:pt x="462886" y="1731521"/>
                </a:cubicBezTo>
                <a:lnTo>
                  <a:pt x="456240" y="1863124"/>
                </a:lnTo>
                <a:lnTo>
                  <a:pt x="0" y="1863124"/>
                </a:lnTo>
                <a:lnTo>
                  <a:pt x="9001" y="1684873"/>
                </a:lnTo>
                <a:cubicBezTo>
                  <a:pt x="98740" y="801233"/>
                  <a:pt x="801234" y="98739"/>
                  <a:pt x="1684874" y="9000"/>
                </a:cubicBezTo>
                <a:lnTo>
                  <a:pt x="1863124" y="0"/>
                </a:lnTo>
                <a:close/>
              </a:path>
            </a:pathLst>
          </a:custGeom>
          <a:solidFill>
            <a:srgbClr val="F4D0C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6" name="ïśḷiḍe"/>
          <p:cNvSpPr/>
          <p:nvPr/>
        </p:nvSpPr>
        <p:spPr>
          <a:xfrm>
            <a:off x="5018061" y="3587037"/>
            <a:ext cx="1551685" cy="1585607"/>
          </a:xfrm>
          <a:custGeom>
            <a:avLst/>
            <a:gdLst>
              <a:gd name="connsiteX0" fmla="*/ 0 w 1863124"/>
              <a:gd name="connsiteY0" fmla="*/ 0 h 1863125"/>
              <a:gd name="connsiteX1" fmla="*/ 456240 w 1863124"/>
              <a:gd name="connsiteY1" fmla="*/ 0 h 1863125"/>
              <a:gd name="connsiteX2" fmla="*/ 462886 w 1863124"/>
              <a:gd name="connsiteY2" fmla="*/ 131603 h 1863125"/>
              <a:gd name="connsiteX3" fmla="*/ 1731521 w 1863124"/>
              <a:gd name="connsiteY3" fmla="*/ 1400238 h 1863125"/>
              <a:gd name="connsiteX4" fmla="*/ 1863124 w 1863124"/>
              <a:gd name="connsiteY4" fmla="*/ 1406884 h 1863125"/>
              <a:gd name="connsiteX5" fmla="*/ 1863124 w 1863124"/>
              <a:gd name="connsiteY5" fmla="*/ 1863125 h 1863125"/>
              <a:gd name="connsiteX6" fmla="*/ 1684874 w 1863124"/>
              <a:gd name="connsiteY6" fmla="*/ 1854124 h 1863125"/>
              <a:gd name="connsiteX7" fmla="*/ 9001 w 1863124"/>
              <a:gd name="connsiteY7" fmla="*/ 178251 h 1863125"/>
              <a:gd name="connsiteX8" fmla="*/ 0 w 1863124"/>
              <a:gd name="connsiteY8" fmla="*/ 0 h 186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3124" h="1863125">
                <a:moveTo>
                  <a:pt x="0" y="0"/>
                </a:moveTo>
                <a:lnTo>
                  <a:pt x="456240" y="0"/>
                </a:lnTo>
                <a:lnTo>
                  <a:pt x="462886" y="131603"/>
                </a:lnTo>
                <a:cubicBezTo>
                  <a:pt x="530818" y="800519"/>
                  <a:pt x="1062605" y="1332306"/>
                  <a:pt x="1731521" y="1400238"/>
                </a:cubicBezTo>
                <a:lnTo>
                  <a:pt x="1863124" y="1406884"/>
                </a:lnTo>
                <a:lnTo>
                  <a:pt x="1863124" y="1863125"/>
                </a:lnTo>
                <a:lnTo>
                  <a:pt x="1684874" y="1854124"/>
                </a:lnTo>
                <a:cubicBezTo>
                  <a:pt x="801234" y="1764385"/>
                  <a:pt x="98740" y="1061891"/>
                  <a:pt x="9001" y="17825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7" name="îSlïḋè"/>
          <p:cNvSpPr/>
          <p:nvPr/>
        </p:nvSpPr>
        <p:spPr>
          <a:xfrm>
            <a:off x="6592592" y="3587037"/>
            <a:ext cx="1551687" cy="1585607"/>
          </a:xfrm>
          <a:custGeom>
            <a:avLst/>
            <a:gdLst>
              <a:gd name="connsiteX0" fmla="*/ 1406884 w 1863126"/>
              <a:gd name="connsiteY0" fmla="*/ 0 h 1863125"/>
              <a:gd name="connsiteX1" fmla="*/ 1863126 w 1863126"/>
              <a:gd name="connsiteY1" fmla="*/ 0 h 1863125"/>
              <a:gd name="connsiteX2" fmla="*/ 1854125 w 1863126"/>
              <a:gd name="connsiteY2" fmla="*/ 178251 h 1863125"/>
              <a:gd name="connsiteX3" fmla="*/ 178252 w 1863126"/>
              <a:gd name="connsiteY3" fmla="*/ 1854124 h 1863125"/>
              <a:gd name="connsiteX4" fmla="*/ 0 w 1863126"/>
              <a:gd name="connsiteY4" fmla="*/ 1863125 h 1863125"/>
              <a:gd name="connsiteX5" fmla="*/ 0 w 1863126"/>
              <a:gd name="connsiteY5" fmla="*/ 1406884 h 1863125"/>
              <a:gd name="connsiteX6" fmla="*/ 131603 w 1863126"/>
              <a:gd name="connsiteY6" fmla="*/ 1400238 h 1863125"/>
              <a:gd name="connsiteX7" fmla="*/ 1400238 w 1863126"/>
              <a:gd name="connsiteY7" fmla="*/ 131603 h 1863125"/>
              <a:gd name="connsiteX8" fmla="*/ 1406884 w 1863126"/>
              <a:gd name="connsiteY8" fmla="*/ 0 h 186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3126" h="1863125">
                <a:moveTo>
                  <a:pt x="1406884" y="0"/>
                </a:moveTo>
                <a:lnTo>
                  <a:pt x="1863126" y="0"/>
                </a:lnTo>
                <a:lnTo>
                  <a:pt x="1854125" y="178251"/>
                </a:lnTo>
                <a:cubicBezTo>
                  <a:pt x="1764386" y="1061891"/>
                  <a:pt x="1061892" y="1764385"/>
                  <a:pt x="178252" y="1854124"/>
                </a:cubicBezTo>
                <a:lnTo>
                  <a:pt x="0" y="1863125"/>
                </a:lnTo>
                <a:lnTo>
                  <a:pt x="0" y="1406884"/>
                </a:lnTo>
                <a:lnTo>
                  <a:pt x="131603" y="1400238"/>
                </a:lnTo>
                <a:cubicBezTo>
                  <a:pt x="800519" y="1332306"/>
                  <a:pt x="1332306" y="800519"/>
                  <a:pt x="1400238" y="131603"/>
                </a:cubicBezTo>
                <a:lnTo>
                  <a:pt x="1406884" y="0"/>
                </a:lnTo>
                <a:close/>
              </a:path>
            </a:pathLst>
          </a:custGeom>
          <a:solidFill>
            <a:srgbClr val="F4D0C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8" name="îşḻïḍé"/>
          <p:cNvSpPr/>
          <p:nvPr/>
        </p:nvSpPr>
        <p:spPr>
          <a:xfrm>
            <a:off x="7913223" y="2925856"/>
            <a:ext cx="624189" cy="637834"/>
          </a:xfrm>
          <a:prstGeom prst="roundRect">
            <a:avLst/>
          </a:prstGeom>
          <a:solidFill>
            <a:srgbClr val="F4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i$ḻïďè"/>
          <p:cNvSpPr/>
          <p:nvPr/>
        </p:nvSpPr>
        <p:spPr>
          <a:xfrm>
            <a:off x="7925820" y="3587037"/>
            <a:ext cx="624189" cy="6378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iṡlïḑé"/>
          <p:cNvSpPr/>
          <p:nvPr/>
        </p:nvSpPr>
        <p:spPr>
          <a:xfrm>
            <a:off x="4612331" y="3587037"/>
            <a:ext cx="624189" cy="637834"/>
          </a:xfrm>
          <a:prstGeom prst="roundRect">
            <a:avLst/>
          </a:prstGeom>
          <a:solidFill>
            <a:srgbClr val="F4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iṡlîḑe"/>
          <p:cNvSpPr/>
          <p:nvPr/>
        </p:nvSpPr>
        <p:spPr>
          <a:xfrm>
            <a:off x="4612331" y="2925856"/>
            <a:ext cx="624189" cy="6378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2" name="ïṥḻiḍé"/>
          <p:cNvGrpSpPr/>
          <p:nvPr/>
        </p:nvGrpSpPr>
        <p:grpSpPr>
          <a:xfrm>
            <a:off x="7908290" y="4248150"/>
            <a:ext cx="3830955" cy="1786255"/>
            <a:chOff x="673100" y="1237334"/>
            <a:chExt cx="3324757" cy="1790442"/>
          </a:xfrm>
        </p:grpSpPr>
        <p:sp>
          <p:nvSpPr>
            <p:cNvPr id="32" name="îŝ1ïďè"/>
            <p:cNvSpPr/>
            <p:nvPr/>
          </p:nvSpPr>
          <p:spPr bwMode="auto">
            <a:xfrm>
              <a:off x="673100" y="1624955"/>
              <a:ext cx="3324757" cy="14028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indent="0">
                <a:lnSpc>
                  <a:spcPct val="120000"/>
                </a:lnSpc>
                <a:buFont typeface="Arial" panose="020B0604020202090204" pitchFamily="34" charset="0"/>
                <a:buNone/>
              </a:pPr>
              <a:r>
                <a:rPr lang="en-US" altLang="zh-CN" sz="1040" dirty="0">
                  <a:cs typeface="+mn-ea"/>
                  <a:sym typeface="+mn-lt"/>
                </a:rPr>
                <a:t>实际使用时人们发现，QWERTY的键盘按键布局方式非常没有效率。例如：一般情况下人们惯用右手，但使用QWERTY结果的键盘，却使左手负担了57%的工作量。两个小拇指及左无名指都是没有力气的手指，却要频频要使用它们。使用率仅占整个打字工作的30%左右的字母排被放在了键盘的中列，因此，为了打一个单词，人们经常需要上下往复移动手指。</a:t>
              </a:r>
              <a:endParaRPr lang="zh-CN" altLang="en-US" sz="1040"/>
            </a:p>
            <a:p>
              <a:pPr indent="0">
                <a:lnSpc>
                  <a:spcPct val="120000"/>
                </a:lnSpc>
                <a:buFont typeface="Arial" panose="020B0604020202090204" pitchFamily="34" charset="0"/>
                <a:buNone/>
              </a:pPr>
              <a:endParaRPr lang="en-US" altLang="zh-CN" sz="1040" dirty="0">
                <a:cs typeface="+mn-ea"/>
                <a:sym typeface="+mn-lt"/>
              </a:endParaRPr>
            </a:p>
            <a:p>
              <a:pPr indent="0">
                <a:lnSpc>
                  <a:spcPct val="120000"/>
                </a:lnSpc>
                <a:buFont typeface="Arial" panose="020B0604020202090204" pitchFamily="34" charset="0"/>
                <a:buNone/>
              </a:pPr>
              <a:endParaRPr lang="en-US" altLang="zh-CN" sz="1040" dirty="0">
                <a:cs typeface="+mn-ea"/>
                <a:sym typeface="+mn-lt"/>
              </a:endParaRPr>
            </a:p>
          </p:txBody>
        </p:sp>
        <p:sp>
          <p:nvSpPr>
            <p:cNvPr id="33" name="ïsľíḑê"/>
            <p:cNvSpPr txBox="1"/>
            <p:nvPr/>
          </p:nvSpPr>
          <p:spPr bwMode="auto">
            <a:xfrm>
              <a:off x="673100" y="1237334"/>
              <a:ext cx="3228944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9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cs typeface="+mn-ea"/>
                  <a:sym typeface="+mn-lt"/>
                </a:rPr>
                <a:t>反人类设计？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</p:grpSp>
      <p:grpSp>
        <p:nvGrpSpPr>
          <p:cNvPr id="13" name="íṥľïďé"/>
          <p:cNvGrpSpPr/>
          <p:nvPr/>
        </p:nvGrpSpPr>
        <p:grpSpPr>
          <a:xfrm>
            <a:off x="7859395" y="443865"/>
            <a:ext cx="3357880" cy="2608580"/>
            <a:chOff x="671917" y="1123741"/>
            <a:chExt cx="3365201" cy="932060"/>
          </a:xfrm>
        </p:grpSpPr>
        <p:sp>
          <p:nvSpPr>
            <p:cNvPr id="30" name="ïṣḷïďé"/>
            <p:cNvSpPr/>
            <p:nvPr/>
          </p:nvSpPr>
          <p:spPr bwMode="auto">
            <a:xfrm>
              <a:off x="671917" y="1280094"/>
              <a:ext cx="3365201" cy="7757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indent="0">
                <a:lnSpc>
                  <a:spcPct val="120000"/>
                </a:lnSpc>
                <a:buFont typeface="Arial" panose="020B0604020202090204" pitchFamily="34" charset="0"/>
                <a:buNone/>
              </a:pPr>
              <a:r>
                <a:rPr lang="en-US" altLang="zh-CN" sz="1040" dirty="0">
                  <a:cs typeface="+mn-ea"/>
                  <a:sym typeface="+mn-lt"/>
                </a:rPr>
                <a:t>将键盘规范成现在这种的“QWERTY”键盘按键布局，是因为一开始打字机的键盘是完全按照字母顺序排列的，而打字机是一个机械结构的打字机器，因此如果打字时速度过快，某些键的组合非常容易出现卡键问题。是克里斯托夫·拉森·肖尔斯（Christopher Latham Sholes）解决了这个问题，他发明了QWERTY键盘的布局，他将最常用的几个字母安置在相反方向，以此最大限度放慢打字时敲键速度，从而避免卡键。克里斯托夫·拉森·肖尔斯在1868年就这个设计申请了专利，1873年采取这种布局的第一台商用打字机成功地投放市场。</a:t>
              </a:r>
              <a:endParaRPr lang="en-US" altLang="zh-CN" sz="1040" dirty="0">
                <a:cs typeface="+mn-ea"/>
                <a:sym typeface="+mn-lt"/>
              </a:endParaRPr>
            </a:p>
          </p:txBody>
        </p:sp>
        <p:sp>
          <p:nvSpPr>
            <p:cNvPr id="31" name="ïšľiďe"/>
            <p:cNvSpPr txBox="1"/>
            <p:nvPr/>
          </p:nvSpPr>
          <p:spPr bwMode="auto">
            <a:xfrm>
              <a:off x="673215" y="1123741"/>
              <a:ext cx="3169346" cy="137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9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cs typeface="+mn-ea"/>
                  <a:sym typeface="+mn-lt"/>
                </a:rPr>
                <a:t>为什么是</a:t>
              </a:r>
              <a:r>
                <a:rPr lang="en-US" altLang="zh-CN" sz="2000" b="1" dirty="0">
                  <a:cs typeface="+mn-ea"/>
                  <a:sym typeface="+mn-lt"/>
                </a:rPr>
                <a:t>QWERTY</a:t>
              </a:r>
              <a:r>
                <a:rPr lang="zh-CN" altLang="en-US" sz="2000" b="1" dirty="0">
                  <a:cs typeface="+mn-ea"/>
                  <a:sym typeface="+mn-lt"/>
                </a:rPr>
                <a:t>？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</p:grpSp>
      <p:grpSp>
        <p:nvGrpSpPr>
          <p:cNvPr id="14" name="îṣ1îḋe"/>
          <p:cNvGrpSpPr/>
          <p:nvPr/>
        </p:nvGrpSpPr>
        <p:grpSpPr>
          <a:xfrm>
            <a:off x="1321121" y="4091786"/>
            <a:ext cx="3040380" cy="1277620"/>
            <a:chOff x="645270" y="1237334"/>
            <a:chExt cx="3355132" cy="1295206"/>
          </a:xfrm>
        </p:grpSpPr>
        <p:sp>
          <p:nvSpPr>
            <p:cNvPr id="28" name="ïŝľîḓê"/>
            <p:cNvSpPr/>
            <p:nvPr/>
          </p:nvSpPr>
          <p:spPr bwMode="auto">
            <a:xfrm>
              <a:off x="645270" y="1624866"/>
              <a:ext cx="3355132" cy="9076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120000"/>
                </a:lnSpc>
                <a:buFont typeface="Arial" panose="020B0604020202090204" pitchFamily="34" charset="0"/>
                <a:buNone/>
              </a:pPr>
              <a:r>
                <a:rPr lang="en-US" altLang="zh-CN" sz="1050" dirty="0">
                  <a:cs typeface="+mn-ea"/>
                  <a:sym typeface="+mn-lt"/>
                </a:rPr>
                <a:t>1968年，美国克里斯托夫·拉森·肖尔斯(Christopher Latham Sholes)获得了打字机模型专利，并取得了经营权。他于几年后设计出了通用至今的键盘布局方案，即“QWERTY”键盘。</a:t>
              </a:r>
              <a:endParaRPr lang="en-US" altLang="zh-CN" sz="1050" dirty="0">
                <a:cs typeface="+mn-ea"/>
                <a:sym typeface="+mn-lt"/>
              </a:endParaRPr>
            </a:p>
          </p:txBody>
        </p:sp>
        <p:sp>
          <p:nvSpPr>
            <p:cNvPr id="29" name="išľîḋé"/>
            <p:cNvSpPr txBox="1"/>
            <p:nvPr/>
          </p:nvSpPr>
          <p:spPr bwMode="auto">
            <a:xfrm>
              <a:off x="673100" y="1237334"/>
              <a:ext cx="3228944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9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cs typeface="+mn-ea"/>
                  <a:sym typeface="+mn-lt"/>
                </a:rPr>
                <a:t>键盘起源？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</p:grpSp>
      <p:grpSp>
        <p:nvGrpSpPr>
          <p:cNvPr id="15" name="ï$lîḑé"/>
          <p:cNvGrpSpPr/>
          <p:nvPr/>
        </p:nvGrpSpPr>
        <p:grpSpPr>
          <a:xfrm>
            <a:off x="1293816" y="1666874"/>
            <a:ext cx="3040380" cy="1770380"/>
            <a:chOff x="645270" y="1237334"/>
            <a:chExt cx="3355132" cy="1794749"/>
          </a:xfrm>
        </p:grpSpPr>
        <p:sp>
          <p:nvSpPr>
            <p:cNvPr id="26" name="îSlíďê"/>
            <p:cNvSpPr/>
            <p:nvPr/>
          </p:nvSpPr>
          <p:spPr bwMode="auto">
            <a:xfrm>
              <a:off x="645270" y="1624866"/>
              <a:ext cx="3355132" cy="14072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indent="0">
                <a:lnSpc>
                  <a:spcPct val="120000"/>
                </a:lnSpc>
                <a:buFont typeface="Arial" panose="020B0604020202090204" pitchFamily="34" charset="0"/>
                <a:buNone/>
              </a:pPr>
              <a:r>
                <a:rPr lang="en-US" altLang="zh-CN" sz="1060" dirty="0">
                  <a:cs typeface="+mn-ea"/>
                  <a:sym typeface="+mn-lt"/>
                </a:rPr>
                <a:t>键盘是用于操作计算机设备运行的一种指令和数据输入装置，也指经过系统安排操作一台机器或设备的一组功能键（如打字机、电脑键盘）。键盘也是组成键盘乐器的一部分，也可以指使用键盘的乐器，如钢琴、数位钢琴或电子琴等，键盘有助于练习打字。</a:t>
              </a:r>
              <a:endParaRPr lang="en-US" altLang="zh-CN" sz="1060" dirty="0">
                <a:cs typeface="+mn-ea"/>
                <a:sym typeface="+mn-lt"/>
              </a:endParaRPr>
            </a:p>
          </p:txBody>
        </p:sp>
        <p:sp>
          <p:nvSpPr>
            <p:cNvPr id="27" name="iŝḷídê"/>
            <p:cNvSpPr txBox="1"/>
            <p:nvPr/>
          </p:nvSpPr>
          <p:spPr bwMode="auto">
            <a:xfrm>
              <a:off x="673100" y="1237334"/>
              <a:ext cx="3228944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9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cs typeface="+mn-ea"/>
                  <a:sym typeface="+mn-lt"/>
                </a:rPr>
                <a:t>键盘定义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1343275" y="3575364"/>
            <a:ext cx="308634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874437" y="3906834"/>
            <a:ext cx="308634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íśľiḋê"/>
          <p:cNvSpPr/>
          <p:nvPr/>
        </p:nvSpPr>
        <p:spPr bwMode="auto">
          <a:xfrm>
            <a:off x="8029778" y="3052544"/>
            <a:ext cx="391082" cy="384454"/>
          </a:xfrm>
          <a:custGeom>
            <a:avLst/>
            <a:gdLst>
              <a:gd name="connsiteX0" fmla="*/ 195114 w 608814"/>
              <a:gd name="connsiteY0" fmla="*/ 351627 h 585693"/>
              <a:gd name="connsiteX1" fmla="*/ 258290 w 608814"/>
              <a:gd name="connsiteY1" fmla="*/ 351627 h 585693"/>
              <a:gd name="connsiteX2" fmla="*/ 282731 w 608814"/>
              <a:gd name="connsiteY2" fmla="*/ 376018 h 585693"/>
              <a:gd name="connsiteX3" fmla="*/ 282731 w 608814"/>
              <a:gd name="connsiteY3" fmla="*/ 561210 h 585693"/>
              <a:gd name="connsiteX4" fmla="*/ 258290 w 608814"/>
              <a:gd name="connsiteY4" fmla="*/ 585693 h 585693"/>
              <a:gd name="connsiteX5" fmla="*/ 195114 w 608814"/>
              <a:gd name="connsiteY5" fmla="*/ 585693 h 585693"/>
              <a:gd name="connsiteX6" fmla="*/ 170673 w 608814"/>
              <a:gd name="connsiteY6" fmla="*/ 561210 h 585693"/>
              <a:gd name="connsiteX7" fmla="*/ 170673 w 608814"/>
              <a:gd name="connsiteY7" fmla="*/ 376018 h 585693"/>
              <a:gd name="connsiteX8" fmla="*/ 195114 w 608814"/>
              <a:gd name="connsiteY8" fmla="*/ 351627 h 585693"/>
              <a:gd name="connsiteX9" fmla="*/ 358100 w 608814"/>
              <a:gd name="connsiteY9" fmla="*/ 249872 h 585693"/>
              <a:gd name="connsiteX10" fmla="*/ 421316 w 608814"/>
              <a:gd name="connsiteY10" fmla="*/ 249872 h 585693"/>
              <a:gd name="connsiteX11" fmla="*/ 445737 w 608814"/>
              <a:gd name="connsiteY11" fmla="*/ 274267 h 585693"/>
              <a:gd name="connsiteX12" fmla="*/ 445737 w 608814"/>
              <a:gd name="connsiteY12" fmla="*/ 561206 h 585693"/>
              <a:gd name="connsiteX13" fmla="*/ 421316 w 608814"/>
              <a:gd name="connsiteY13" fmla="*/ 585693 h 585693"/>
              <a:gd name="connsiteX14" fmla="*/ 358100 w 608814"/>
              <a:gd name="connsiteY14" fmla="*/ 585693 h 585693"/>
              <a:gd name="connsiteX15" fmla="*/ 333679 w 608814"/>
              <a:gd name="connsiteY15" fmla="*/ 561206 h 585693"/>
              <a:gd name="connsiteX16" fmla="*/ 333679 w 608814"/>
              <a:gd name="connsiteY16" fmla="*/ 274267 h 585693"/>
              <a:gd name="connsiteX17" fmla="*/ 358100 w 608814"/>
              <a:gd name="connsiteY17" fmla="*/ 249872 h 585693"/>
              <a:gd name="connsiteX18" fmla="*/ 140260 w 608814"/>
              <a:gd name="connsiteY18" fmla="*/ 224680 h 585693"/>
              <a:gd name="connsiteX19" fmla="*/ 191844 w 608814"/>
              <a:gd name="connsiteY19" fmla="*/ 276122 h 585693"/>
              <a:gd name="connsiteX20" fmla="*/ 140260 w 608814"/>
              <a:gd name="connsiteY20" fmla="*/ 327564 h 585693"/>
              <a:gd name="connsiteX21" fmla="*/ 88676 w 608814"/>
              <a:gd name="connsiteY21" fmla="*/ 276122 h 585693"/>
              <a:gd name="connsiteX22" fmla="*/ 140260 w 608814"/>
              <a:gd name="connsiteY22" fmla="*/ 224680 h 585693"/>
              <a:gd name="connsiteX23" fmla="*/ 521177 w 608814"/>
              <a:gd name="connsiteY23" fmla="*/ 148117 h 585693"/>
              <a:gd name="connsiteX24" fmla="*/ 584301 w 608814"/>
              <a:gd name="connsiteY24" fmla="*/ 148117 h 585693"/>
              <a:gd name="connsiteX25" fmla="*/ 608814 w 608814"/>
              <a:gd name="connsiteY25" fmla="*/ 172601 h 585693"/>
              <a:gd name="connsiteX26" fmla="*/ 608814 w 608814"/>
              <a:gd name="connsiteY26" fmla="*/ 561209 h 585693"/>
              <a:gd name="connsiteX27" fmla="*/ 584301 w 608814"/>
              <a:gd name="connsiteY27" fmla="*/ 585693 h 585693"/>
              <a:gd name="connsiteX28" fmla="*/ 521177 w 608814"/>
              <a:gd name="connsiteY28" fmla="*/ 585693 h 585693"/>
              <a:gd name="connsiteX29" fmla="*/ 496756 w 608814"/>
              <a:gd name="connsiteY29" fmla="*/ 561209 h 585693"/>
              <a:gd name="connsiteX30" fmla="*/ 496756 w 608814"/>
              <a:gd name="connsiteY30" fmla="*/ 172601 h 585693"/>
              <a:gd name="connsiteX31" fmla="*/ 521177 w 608814"/>
              <a:gd name="connsiteY31" fmla="*/ 148117 h 585693"/>
              <a:gd name="connsiteX32" fmla="*/ 116229 w 608814"/>
              <a:gd name="connsiteY32" fmla="*/ 131322 h 585693"/>
              <a:gd name="connsiteX33" fmla="*/ 164246 w 608814"/>
              <a:gd name="connsiteY33" fmla="*/ 131322 h 585693"/>
              <a:gd name="connsiteX34" fmla="*/ 184061 w 608814"/>
              <a:gd name="connsiteY34" fmla="*/ 151113 h 585693"/>
              <a:gd name="connsiteX35" fmla="*/ 184061 w 608814"/>
              <a:gd name="connsiteY35" fmla="*/ 171457 h 585693"/>
              <a:gd name="connsiteX36" fmla="*/ 208669 w 608814"/>
              <a:gd name="connsiteY36" fmla="*/ 186094 h 585693"/>
              <a:gd name="connsiteX37" fmla="*/ 226641 w 608814"/>
              <a:gd name="connsiteY37" fmla="*/ 175692 h 585693"/>
              <a:gd name="connsiteX38" fmla="*/ 253737 w 608814"/>
              <a:gd name="connsiteY38" fmla="*/ 182964 h 585693"/>
              <a:gd name="connsiteX39" fmla="*/ 277792 w 608814"/>
              <a:gd name="connsiteY39" fmla="*/ 224572 h 585693"/>
              <a:gd name="connsiteX40" fmla="*/ 279727 w 608814"/>
              <a:gd name="connsiteY40" fmla="*/ 239577 h 585693"/>
              <a:gd name="connsiteX41" fmla="*/ 270511 w 608814"/>
              <a:gd name="connsiteY41" fmla="*/ 251544 h 585693"/>
              <a:gd name="connsiteX42" fmla="*/ 252355 w 608814"/>
              <a:gd name="connsiteY42" fmla="*/ 262038 h 585693"/>
              <a:gd name="connsiteX43" fmla="*/ 253829 w 608814"/>
              <a:gd name="connsiteY43" fmla="*/ 276122 h 585693"/>
              <a:gd name="connsiteX44" fmla="*/ 252355 w 608814"/>
              <a:gd name="connsiteY44" fmla="*/ 290206 h 585693"/>
              <a:gd name="connsiteX45" fmla="*/ 270511 w 608814"/>
              <a:gd name="connsiteY45" fmla="*/ 300700 h 585693"/>
              <a:gd name="connsiteX46" fmla="*/ 278714 w 608814"/>
              <a:gd name="connsiteY46" fmla="*/ 325094 h 585693"/>
              <a:gd name="connsiteX47" fmla="*/ 258253 w 608814"/>
              <a:gd name="connsiteY47" fmla="*/ 321136 h 585693"/>
              <a:gd name="connsiteX48" fmla="*/ 195858 w 608814"/>
              <a:gd name="connsiteY48" fmla="*/ 321136 h 585693"/>
              <a:gd name="connsiteX49" fmla="*/ 212171 w 608814"/>
              <a:gd name="connsiteY49" fmla="*/ 276122 h 585693"/>
              <a:gd name="connsiteX50" fmla="*/ 140191 w 608814"/>
              <a:gd name="connsiteY50" fmla="*/ 204320 h 585693"/>
              <a:gd name="connsiteX51" fmla="*/ 68304 w 608814"/>
              <a:gd name="connsiteY51" fmla="*/ 276122 h 585693"/>
              <a:gd name="connsiteX52" fmla="*/ 140191 w 608814"/>
              <a:gd name="connsiteY52" fmla="*/ 348016 h 585693"/>
              <a:gd name="connsiteX53" fmla="*/ 148486 w 608814"/>
              <a:gd name="connsiteY53" fmla="*/ 347095 h 585693"/>
              <a:gd name="connsiteX54" fmla="*/ 140099 w 608814"/>
              <a:gd name="connsiteY54" fmla="*/ 376000 h 585693"/>
              <a:gd name="connsiteX55" fmla="*/ 140099 w 608814"/>
              <a:gd name="connsiteY55" fmla="*/ 420922 h 585693"/>
              <a:gd name="connsiteX56" fmla="*/ 116229 w 608814"/>
              <a:gd name="connsiteY56" fmla="*/ 420922 h 585693"/>
              <a:gd name="connsiteX57" fmla="*/ 96413 w 608814"/>
              <a:gd name="connsiteY57" fmla="*/ 401131 h 585693"/>
              <a:gd name="connsiteX58" fmla="*/ 96413 w 608814"/>
              <a:gd name="connsiteY58" fmla="*/ 380787 h 585693"/>
              <a:gd name="connsiteX59" fmla="*/ 71806 w 608814"/>
              <a:gd name="connsiteY59" fmla="*/ 366150 h 585693"/>
              <a:gd name="connsiteX60" fmla="*/ 53742 w 608814"/>
              <a:gd name="connsiteY60" fmla="*/ 376552 h 585693"/>
              <a:gd name="connsiteX61" fmla="*/ 38719 w 608814"/>
              <a:gd name="connsiteY61" fmla="*/ 378577 h 585693"/>
              <a:gd name="connsiteX62" fmla="*/ 26738 w 608814"/>
              <a:gd name="connsiteY62" fmla="*/ 369372 h 585693"/>
              <a:gd name="connsiteX63" fmla="*/ 2683 w 608814"/>
              <a:gd name="connsiteY63" fmla="*/ 327764 h 585693"/>
              <a:gd name="connsiteX64" fmla="*/ 9872 w 608814"/>
              <a:gd name="connsiteY64" fmla="*/ 300700 h 585693"/>
              <a:gd name="connsiteX65" fmla="*/ 28120 w 608814"/>
              <a:gd name="connsiteY65" fmla="*/ 290206 h 585693"/>
              <a:gd name="connsiteX66" fmla="*/ 26645 w 608814"/>
              <a:gd name="connsiteY66" fmla="*/ 276122 h 585693"/>
              <a:gd name="connsiteX67" fmla="*/ 28120 w 608814"/>
              <a:gd name="connsiteY67" fmla="*/ 262038 h 585693"/>
              <a:gd name="connsiteX68" fmla="*/ 9872 w 608814"/>
              <a:gd name="connsiteY68" fmla="*/ 251544 h 585693"/>
              <a:gd name="connsiteX69" fmla="*/ 2683 w 608814"/>
              <a:gd name="connsiteY69" fmla="*/ 224572 h 585693"/>
              <a:gd name="connsiteX70" fmla="*/ 26738 w 608814"/>
              <a:gd name="connsiteY70" fmla="*/ 182964 h 585693"/>
              <a:gd name="connsiteX71" fmla="*/ 38719 w 608814"/>
              <a:gd name="connsiteY71" fmla="*/ 173759 h 585693"/>
              <a:gd name="connsiteX72" fmla="*/ 53742 w 608814"/>
              <a:gd name="connsiteY72" fmla="*/ 175692 h 585693"/>
              <a:gd name="connsiteX73" fmla="*/ 71806 w 608814"/>
              <a:gd name="connsiteY73" fmla="*/ 186094 h 585693"/>
              <a:gd name="connsiteX74" fmla="*/ 96413 w 608814"/>
              <a:gd name="connsiteY74" fmla="*/ 171457 h 585693"/>
              <a:gd name="connsiteX75" fmla="*/ 96413 w 608814"/>
              <a:gd name="connsiteY75" fmla="*/ 151113 h 585693"/>
              <a:gd name="connsiteX76" fmla="*/ 116229 w 608814"/>
              <a:gd name="connsiteY76" fmla="*/ 131322 h 585693"/>
              <a:gd name="connsiteX77" fmla="*/ 445756 w 608814"/>
              <a:gd name="connsiteY77" fmla="*/ 83476 h 585693"/>
              <a:gd name="connsiteX78" fmla="*/ 414140 w 608814"/>
              <a:gd name="connsiteY78" fmla="*/ 115044 h 585693"/>
              <a:gd name="connsiteX79" fmla="*/ 445756 w 608814"/>
              <a:gd name="connsiteY79" fmla="*/ 146520 h 585693"/>
              <a:gd name="connsiteX80" fmla="*/ 477371 w 608814"/>
              <a:gd name="connsiteY80" fmla="*/ 115044 h 585693"/>
              <a:gd name="connsiteX81" fmla="*/ 445756 w 608814"/>
              <a:gd name="connsiteY81" fmla="*/ 83476 h 585693"/>
              <a:gd name="connsiteX82" fmla="*/ 426676 w 608814"/>
              <a:gd name="connsiteY82" fmla="*/ 0 h 585693"/>
              <a:gd name="connsiteX83" fmla="*/ 464835 w 608814"/>
              <a:gd name="connsiteY83" fmla="*/ 0 h 585693"/>
              <a:gd name="connsiteX84" fmla="*/ 480597 w 608814"/>
              <a:gd name="connsiteY84" fmla="*/ 15738 h 585693"/>
              <a:gd name="connsiteX85" fmla="*/ 480597 w 608814"/>
              <a:gd name="connsiteY85" fmla="*/ 31936 h 585693"/>
              <a:gd name="connsiteX86" fmla="*/ 500138 w 608814"/>
              <a:gd name="connsiteY86" fmla="*/ 43533 h 585693"/>
              <a:gd name="connsiteX87" fmla="*/ 514425 w 608814"/>
              <a:gd name="connsiteY87" fmla="*/ 35249 h 585693"/>
              <a:gd name="connsiteX88" fmla="*/ 535901 w 608814"/>
              <a:gd name="connsiteY88" fmla="*/ 40956 h 585693"/>
              <a:gd name="connsiteX89" fmla="*/ 554981 w 608814"/>
              <a:gd name="connsiteY89" fmla="*/ 73996 h 585693"/>
              <a:gd name="connsiteX90" fmla="*/ 556640 w 608814"/>
              <a:gd name="connsiteY90" fmla="*/ 85961 h 585693"/>
              <a:gd name="connsiteX91" fmla="*/ 549266 w 608814"/>
              <a:gd name="connsiteY91" fmla="*/ 95440 h 585693"/>
              <a:gd name="connsiteX92" fmla="*/ 534887 w 608814"/>
              <a:gd name="connsiteY92" fmla="*/ 103815 h 585693"/>
              <a:gd name="connsiteX93" fmla="*/ 535993 w 608814"/>
              <a:gd name="connsiteY93" fmla="*/ 115044 h 585693"/>
              <a:gd name="connsiteX94" fmla="*/ 535717 w 608814"/>
              <a:gd name="connsiteY94" fmla="*/ 117621 h 585693"/>
              <a:gd name="connsiteX95" fmla="*/ 521153 w 608814"/>
              <a:gd name="connsiteY95" fmla="*/ 117621 h 585693"/>
              <a:gd name="connsiteX96" fmla="*/ 466126 w 608814"/>
              <a:gd name="connsiteY96" fmla="*/ 172565 h 585693"/>
              <a:gd name="connsiteX97" fmla="*/ 466126 w 608814"/>
              <a:gd name="connsiteY97" fmla="*/ 229719 h 585693"/>
              <a:gd name="connsiteX98" fmla="*/ 466126 w 608814"/>
              <a:gd name="connsiteY98" fmla="*/ 242604 h 585693"/>
              <a:gd name="connsiteX99" fmla="*/ 453590 w 608814"/>
              <a:gd name="connsiteY99" fmla="*/ 229995 h 585693"/>
              <a:gd name="connsiteX100" fmla="*/ 421330 w 608814"/>
              <a:gd name="connsiteY100" fmla="*/ 219319 h 585693"/>
              <a:gd name="connsiteX101" fmla="*/ 411928 w 608814"/>
              <a:gd name="connsiteY101" fmla="*/ 219319 h 585693"/>
              <a:gd name="connsiteX102" fmla="*/ 410914 w 608814"/>
              <a:gd name="connsiteY102" fmla="*/ 214257 h 585693"/>
              <a:gd name="connsiteX103" fmla="*/ 410914 w 608814"/>
              <a:gd name="connsiteY103" fmla="*/ 198059 h 585693"/>
              <a:gd name="connsiteX104" fmla="*/ 391373 w 608814"/>
              <a:gd name="connsiteY104" fmla="*/ 186463 h 585693"/>
              <a:gd name="connsiteX105" fmla="*/ 377086 w 608814"/>
              <a:gd name="connsiteY105" fmla="*/ 194746 h 585693"/>
              <a:gd name="connsiteX106" fmla="*/ 365104 w 608814"/>
              <a:gd name="connsiteY106" fmla="*/ 196310 h 585693"/>
              <a:gd name="connsiteX107" fmla="*/ 355610 w 608814"/>
              <a:gd name="connsiteY107" fmla="*/ 189040 h 585693"/>
              <a:gd name="connsiteX108" fmla="*/ 336530 w 608814"/>
              <a:gd name="connsiteY108" fmla="*/ 155999 h 585693"/>
              <a:gd name="connsiteX109" fmla="*/ 342245 w 608814"/>
              <a:gd name="connsiteY109" fmla="*/ 134463 h 585693"/>
              <a:gd name="connsiteX110" fmla="*/ 356716 w 608814"/>
              <a:gd name="connsiteY110" fmla="*/ 126180 h 585693"/>
              <a:gd name="connsiteX111" fmla="*/ 355518 w 608814"/>
              <a:gd name="connsiteY111" fmla="*/ 115044 h 585693"/>
              <a:gd name="connsiteX112" fmla="*/ 356716 w 608814"/>
              <a:gd name="connsiteY112" fmla="*/ 103815 h 585693"/>
              <a:gd name="connsiteX113" fmla="*/ 342245 w 608814"/>
              <a:gd name="connsiteY113" fmla="*/ 95440 h 585693"/>
              <a:gd name="connsiteX114" fmla="*/ 336530 w 608814"/>
              <a:gd name="connsiteY114" fmla="*/ 73996 h 585693"/>
              <a:gd name="connsiteX115" fmla="*/ 355610 w 608814"/>
              <a:gd name="connsiteY115" fmla="*/ 40956 h 585693"/>
              <a:gd name="connsiteX116" fmla="*/ 365104 w 608814"/>
              <a:gd name="connsiteY116" fmla="*/ 33685 h 585693"/>
              <a:gd name="connsiteX117" fmla="*/ 377086 w 608814"/>
              <a:gd name="connsiteY117" fmla="*/ 35249 h 585693"/>
              <a:gd name="connsiteX118" fmla="*/ 391373 w 608814"/>
              <a:gd name="connsiteY118" fmla="*/ 43533 h 585693"/>
              <a:gd name="connsiteX119" fmla="*/ 410914 w 608814"/>
              <a:gd name="connsiteY119" fmla="*/ 31936 h 585693"/>
              <a:gd name="connsiteX120" fmla="*/ 410914 w 608814"/>
              <a:gd name="connsiteY120" fmla="*/ 15738 h 585693"/>
              <a:gd name="connsiteX121" fmla="*/ 426676 w 608814"/>
              <a:gd name="connsiteY121" fmla="*/ 0 h 5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608814" h="585693">
                <a:moveTo>
                  <a:pt x="195114" y="351627"/>
                </a:moveTo>
                <a:lnTo>
                  <a:pt x="258290" y="351627"/>
                </a:lnTo>
                <a:cubicBezTo>
                  <a:pt x="271848" y="351627"/>
                  <a:pt x="282731" y="362580"/>
                  <a:pt x="282731" y="376018"/>
                </a:cubicBezTo>
                <a:lnTo>
                  <a:pt x="282731" y="561210"/>
                </a:lnTo>
                <a:cubicBezTo>
                  <a:pt x="282731" y="574740"/>
                  <a:pt x="271848" y="585693"/>
                  <a:pt x="258290" y="585693"/>
                </a:cubicBezTo>
                <a:lnTo>
                  <a:pt x="195114" y="585693"/>
                </a:lnTo>
                <a:cubicBezTo>
                  <a:pt x="181556" y="585693"/>
                  <a:pt x="170673" y="574740"/>
                  <a:pt x="170673" y="561210"/>
                </a:cubicBezTo>
                <a:lnTo>
                  <a:pt x="170673" y="376018"/>
                </a:lnTo>
                <a:cubicBezTo>
                  <a:pt x="170673" y="362580"/>
                  <a:pt x="181556" y="351627"/>
                  <a:pt x="195114" y="351627"/>
                </a:cubicBezTo>
                <a:close/>
                <a:moveTo>
                  <a:pt x="358100" y="249872"/>
                </a:moveTo>
                <a:lnTo>
                  <a:pt x="421316" y="249872"/>
                </a:lnTo>
                <a:cubicBezTo>
                  <a:pt x="434771" y="249872"/>
                  <a:pt x="445737" y="260735"/>
                  <a:pt x="445737" y="274267"/>
                </a:cubicBezTo>
                <a:lnTo>
                  <a:pt x="445737" y="561206"/>
                </a:lnTo>
                <a:cubicBezTo>
                  <a:pt x="445737" y="574738"/>
                  <a:pt x="434771" y="585693"/>
                  <a:pt x="421316" y="585693"/>
                </a:cubicBezTo>
                <a:lnTo>
                  <a:pt x="358100" y="585693"/>
                </a:lnTo>
                <a:cubicBezTo>
                  <a:pt x="344645" y="585693"/>
                  <a:pt x="333679" y="574738"/>
                  <a:pt x="333679" y="561206"/>
                </a:cubicBezTo>
                <a:lnTo>
                  <a:pt x="333679" y="274267"/>
                </a:lnTo>
                <a:cubicBezTo>
                  <a:pt x="333679" y="260735"/>
                  <a:pt x="344645" y="249872"/>
                  <a:pt x="358100" y="249872"/>
                </a:cubicBezTo>
                <a:close/>
                <a:moveTo>
                  <a:pt x="140260" y="224680"/>
                </a:moveTo>
                <a:cubicBezTo>
                  <a:pt x="168749" y="224680"/>
                  <a:pt x="191844" y="247711"/>
                  <a:pt x="191844" y="276122"/>
                </a:cubicBezTo>
                <a:cubicBezTo>
                  <a:pt x="191844" y="304533"/>
                  <a:pt x="168749" y="327564"/>
                  <a:pt x="140260" y="327564"/>
                </a:cubicBezTo>
                <a:cubicBezTo>
                  <a:pt x="111771" y="327564"/>
                  <a:pt x="88676" y="304533"/>
                  <a:pt x="88676" y="276122"/>
                </a:cubicBezTo>
                <a:cubicBezTo>
                  <a:pt x="88676" y="247711"/>
                  <a:pt x="111771" y="224680"/>
                  <a:pt x="140260" y="224680"/>
                </a:cubicBezTo>
                <a:close/>
                <a:moveTo>
                  <a:pt x="521177" y="148117"/>
                </a:moveTo>
                <a:lnTo>
                  <a:pt x="584301" y="148117"/>
                </a:lnTo>
                <a:cubicBezTo>
                  <a:pt x="597848" y="148117"/>
                  <a:pt x="608814" y="159070"/>
                  <a:pt x="608814" y="172601"/>
                </a:cubicBezTo>
                <a:lnTo>
                  <a:pt x="608814" y="561209"/>
                </a:lnTo>
                <a:cubicBezTo>
                  <a:pt x="608814" y="574740"/>
                  <a:pt x="597848" y="585693"/>
                  <a:pt x="584301" y="585693"/>
                </a:cubicBezTo>
                <a:lnTo>
                  <a:pt x="521177" y="585693"/>
                </a:lnTo>
                <a:cubicBezTo>
                  <a:pt x="507722" y="585693"/>
                  <a:pt x="496756" y="574740"/>
                  <a:pt x="496756" y="561209"/>
                </a:cubicBezTo>
                <a:lnTo>
                  <a:pt x="496756" y="172601"/>
                </a:lnTo>
                <a:cubicBezTo>
                  <a:pt x="496756" y="159070"/>
                  <a:pt x="507722" y="148117"/>
                  <a:pt x="521177" y="148117"/>
                </a:cubicBezTo>
                <a:close/>
                <a:moveTo>
                  <a:pt x="116229" y="131322"/>
                </a:moveTo>
                <a:lnTo>
                  <a:pt x="164246" y="131322"/>
                </a:lnTo>
                <a:cubicBezTo>
                  <a:pt x="175214" y="131322"/>
                  <a:pt x="184061" y="140159"/>
                  <a:pt x="184061" y="151113"/>
                </a:cubicBezTo>
                <a:lnTo>
                  <a:pt x="184061" y="171457"/>
                </a:lnTo>
                <a:cubicBezTo>
                  <a:pt x="193001" y="175231"/>
                  <a:pt x="201019" y="180386"/>
                  <a:pt x="208669" y="186094"/>
                </a:cubicBezTo>
                <a:lnTo>
                  <a:pt x="226641" y="175692"/>
                </a:lnTo>
                <a:cubicBezTo>
                  <a:pt x="236134" y="170261"/>
                  <a:pt x="248300" y="173482"/>
                  <a:pt x="253737" y="182964"/>
                </a:cubicBezTo>
                <a:lnTo>
                  <a:pt x="277792" y="224572"/>
                </a:lnTo>
                <a:cubicBezTo>
                  <a:pt x="280465" y="229083"/>
                  <a:pt x="281110" y="234514"/>
                  <a:pt x="279727" y="239577"/>
                </a:cubicBezTo>
                <a:cubicBezTo>
                  <a:pt x="278437" y="244640"/>
                  <a:pt x="275119" y="248966"/>
                  <a:pt x="270511" y="251544"/>
                </a:cubicBezTo>
                <a:lnTo>
                  <a:pt x="252355" y="262038"/>
                </a:lnTo>
                <a:cubicBezTo>
                  <a:pt x="253000" y="266733"/>
                  <a:pt x="253829" y="271335"/>
                  <a:pt x="253829" y="276122"/>
                </a:cubicBezTo>
                <a:cubicBezTo>
                  <a:pt x="253829" y="281001"/>
                  <a:pt x="253000" y="285604"/>
                  <a:pt x="252355" y="290206"/>
                </a:cubicBezTo>
                <a:lnTo>
                  <a:pt x="270511" y="300700"/>
                </a:lnTo>
                <a:cubicBezTo>
                  <a:pt x="279174" y="305671"/>
                  <a:pt x="282308" y="316165"/>
                  <a:pt x="278714" y="325094"/>
                </a:cubicBezTo>
                <a:cubicBezTo>
                  <a:pt x="272354" y="322609"/>
                  <a:pt x="265442" y="321136"/>
                  <a:pt x="258253" y="321136"/>
                </a:cubicBezTo>
                <a:lnTo>
                  <a:pt x="195858" y="321136"/>
                </a:lnTo>
                <a:cubicBezTo>
                  <a:pt x="205904" y="308709"/>
                  <a:pt x="212171" y="293244"/>
                  <a:pt x="212171" y="276122"/>
                </a:cubicBezTo>
                <a:cubicBezTo>
                  <a:pt x="212171" y="236539"/>
                  <a:pt x="179914" y="204320"/>
                  <a:pt x="140191" y="204320"/>
                </a:cubicBezTo>
                <a:cubicBezTo>
                  <a:pt x="100561" y="204320"/>
                  <a:pt x="68304" y="236539"/>
                  <a:pt x="68304" y="276122"/>
                </a:cubicBezTo>
                <a:cubicBezTo>
                  <a:pt x="68304" y="315797"/>
                  <a:pt x="100561" y="348016"/>
                  <a:pt x="140191" y="348016"/>
                </a:cubicBezTo>
                <a:cubicBezTo>
                  <a:pt x="143048" y="348016"/>
                  <a:pt x="145721" y="347463"/>
                  <a:pt x="148486" y="347095"/>
                </a:cubicBezTo>
                <a:cubicBezTo>
                  <a:pt x="143233" y="355564"/>
                  <a:pt x="140099" y="365414"/>
                  <a:pt x="140099" y="376000"/>
                </a:cubicBezTo>
                <a:lnTo>
                  <a:pt x="140099" y="420922"/>
                </a:lnTo>
                <a:lnTo>
                  <a:pt x="116229" y="420922"/>
                </a:lnTo>
                <a:cubicBezTo>
                  <a:pt x="105261" y="420922"/>
                  <a:pt x="96413" y="412085"/>
                  <a:pt x="96413" y="401131"/>
                </a:cubicBezTo>
                <a:lnTo>
                  <a:pt x="96413" y="380787"/>
                </a:lnTo>
                <a:cubicBezTo>
                  <a:pt x="87474" y="377013"/>
                  <a:pt x="79455" y="371950"/>
                  <a:pt x="71806" y="366150"/>
                </a:cubicBezTo>
                <a:lnTo>
                  <a:pt x="53742" y="376552"/>
                </a:lnTo>
                <a:cubicBezTo>
                  <a:pt x="49226" y="379222"/>
                  <a:pt x="43788" y="379866"/>
                  <a:pt x="38719" y="378577"/>
                </a:cubicBezTo>
                <a:cubicBezTo>
                  <a:pt x="33650" y="377197"/>
                  <a:pt x="29318" y="373883"/>
                  <a:pt x="26738" y="369372"/>
                </a:cubicBezTo>
                <a:lnTo>
                  <a:pt x="2683" y="327764"/>
                </a:lnTo>
                <a:cubicBezTo>
                  <a:pt x="-2847" y="318282"/>
                  <a:pt x="471" y="306131"/>
                  <a:pt x="9872" y="300700"/>
                </a:cubicBezTo>
                <a:lnTo>
                  <a:pt x="28120" y="290206"/>
                </a:lnTo>
                <a:cubicBezTo>
                  <a:pt x="27475" y="285604"/>
                  <a:pt x="26645" y="281001"/>
                  <a:pt x="26645" y="276122"/>
                </a:cubicBezTo>
                <a:cubicBezTo>
                  <a:pt x="26645" y="271335"/>
                  <a:pt x="27475" y="266733"/>
                  <a:pt x="28120" y="262038"/>
                </a:cubicBezTo>
                <a:lnTo>
                  <a:pt x="9872" y="251544"/>
                </a:lnTo>
                <a:cubicBezTo>
                  <a:pt x="471" y="246113"/>
                  <a:pt x="-2847" y="233962"/>
                  <a:pt x="2683" y="224572"/>
                </a:cubicBezTo>
                <a:lnTo>
                  <a:pt x="26738" y="182964"/>
                </a:lnTo>
                <a:cubicBezTo>
                  <a:pt x="29318" y="178361"/>
                  <a:pt x="33650" y="175139"/>
                  <a:pt x="38719" y="173759"/>
                </a:cubicBezTo>
                <a:cubicBezTo>
                  <a:pt x="43788" y="172378"/>
                  <a:pt x="49226" y="173114"/>
                  <a:pt x="53742" y="175692"/>
                </a:cubicBezTo>
                <a:lnTo>
                  <a:pt x="71806" y="186094"/>
                </a:lnTo>
                <a:cubicBezTo>
                  <a:pt x="79455" y="180386"/>
                  <a:pt x="87474" y="175231"/>
                  <a:pt x="96413" y="171457"/>
                </a:cubicBezTo>
                <a:lnTo>
                  <a:pt x="96413" y="151113"/>
                </a:lnTo>
                <a:cubicBezTo>
                  <a:pt x="96413" y="140159"/>
                  <a:pt x="105261" y="131322"/>
                  <a:pt x="116229" y="131322"/>
                </a:cubicBezTo>
                <a:close/>
                <a:moveTo>
                  <a:pt x="445756" y="83476"/>
                </a:moveTo>
                <a:cubicBezTo>
                  <a:pt x="428335" y="83476"/>
                  <a:pt x="414140" y="97557"/>
                  <a:pt x="414140" y="115044"/>
                </a:cubicBezTo>
                <a:cubicBezTo>
                  <a:pt x="414140" y="132438"/>
                  <a:pt x="428335" y="146520"/>
                  <a:pt x="445756" y="146520"/>
                </a:cubicBezTo>
                <a:cubicBezTo>
                  <a:pt x="463176" y="146520"/>
                  <a:pt x="477371" y="132438"/>
                  <a:pt x="477371" y="115044"/>
                </a:cubicBezTo>
                <a:cubicBezTo>
                  <a:pt x="477371" y="97557"/>
                  <a:pt x="463176" y="83476"/>
                  <a:pt x="445756" y="83476"/>
                </a:cubicBezTo>
                <a:close/>
                <a:moveTo>
                  <a:pt x="426676" y="0"/>
                </a:moveTo>
                <a:lnTo>
                  <a:pt x="464835" y="0"/>
                </a:lnTo>
                <a:cubicBezTo>
                  <a:pt x="473500" y="0"/>
                  <a:pt x="480597" y="7087"/>
                  <a:pt x="480597" y="15738"/>
                </a:cubicBezTo>
                <a:lnTo>
                  <a:pt x="480597" y="31936"/>
                </a:lnTo>
                <a:cubicBezTo>
                  <a:pt x="487694" y="34881"/>
                  <a:pt x="494054" y="38931"/>
                  <a:pt x="500138" y="43533"/>
                </a:cubicBezTo>
                <a:lnTo>
                  <a:pt x="514425" y="35249"/>
                </a:lnTo>
                <a:cubicBezTo>
                  <a:pt x="521983" y="30924"/>
                  <a:pt x="531569" y="33501"/>
                  <a:pt x="535901" y="40956"/>
                </a:cubicBezTo>
                <a:lnTo>
                  <a:pt x="554981" y="73996"/>
                </a:lnTo>
                <a:cubicBezTo>
                  <a:pt x="557101" y="77585"/>
                  <a:pt x="557654" y="81911"/>
                  <a:pt x="556640" y="85961"/>
                </a:cubicBezTo>
                <a:cubicBezTo>
                  <a:pt x="555534" y="89918"/>
                  <a:pt x="552861" y="93415"/>
                  <a:pt x="549266" y="95440"/>
                </a:cubicBezTo>
                <a:lnTo>
                  <a:pt x="534887" y="103815"/>
                </a:lnTo>
                <a:cubicBezTo>
                  <a:pt x="535348" y="107497"/>
                  <a:pt x="535993" y="111178"/>
                  <a:pt x="535993" y="115044"/>
                </a:cubicBezTo>
                <a:cubicBezTo>
                  <a:pt x="535993" y="115872"/>
                  <a:pt x="535809" y="116700"/>
                  <a:pt x="535717" y="117621"/>
                </a:cubicBezTo>
                <a:lnTo>
                  <a:pt x="521153" y="117621"/>
                </a:lnTo>
                <a:cubicBezTo>
                  <a:pt x="490828" y="117621"/>
                  <a:pt x="466126" y="142286"/>
                  <a:pt x="466126" y="172565"/>
                </a:cubicBezTo>
                <a:lnTo>
                  <a:pt x="466126" y="229719"/>
                </a:lnTo>
                <a:lnTo>
                  <a:pt x="466126" y="242604"/>
                </a:lnTo>
                <a:cubicBezTo>
                  <a:pt x="462715" y="237726"/>
                  <a:pt x="458383" y="233493"/>
                  <a:pt x="453590" y="229995"/>
                </a:cubicBezTo>
                <a:cubicBezTo>
                  <a:pt x="444465" y="223369"/>
                  <a:pt x="433404" y="219319"/>
                  <a:pt x="421330" y="219319"/>
                </a:cubicBezTo>
                <a:lnTo>
                  <a:pt x="411928" y="219319"/>
                </a:lnTo>
                <a:cubicBezTo>
                  <a:pt x="411375" y="217755"/>
                  <a:pt x="410914" y="216098"/>
                  <a:pt x="410914" y="214257"/>
                </a:cubicBezTo>
                <a:lnTo>
                  <a:pt x="410914" y="198059"/>
                </a:lnTo>
                <a:cubicBezTo>
                  <a:pt x="403817" y="195114"/>
                  <a:pt x="397457" y="191064"/>
                  <a:pt x="391373" y="186463"/>
                </a:cubicBezTo>
                <a:lnTo>
                  <a:pt x="377086" y="194746"/>
                </a:lnTo>
                <a:cubicBezTo>
                  <a:pt x="373492" y="196863"/>
                  <a:pt x="369160" y="197415"/>
                  <a:pt x="365104" y="196310"/>
                </a:cubicBezTo>
                <a:cubicBezTo>
                  <a:pt x="361140" y="195206"/>
                  <a:pt x="357638" y="192629"/>
                  <a:pt x="355610" y="189040"/>
                </a:cubicBezTo>
                <a:lnTo>
                  <a:pt x="336530" y="155999"/>
                </a:lnTo>
                <a:cubicBezTo>
                  <a:pt x="332198" y="148452"/>
                  <a:pt x="334687" y="138881"/>
                  <a:pt x="342245" y="134463"/>
                </a:cubicBezTo>
                <a:lnTo>
                  <a:pt x="356716" y="126180"/>
                </a:lnTo>
                <a:cubicBezTo>
                  <a:pt x="356163" y="122498"/>
                  <a:pt x="355518" y="118817"/>
                  <a:pt x="355518" y="115044"/>
                </a:cubicBezTo>
                <a:cubicBezTo>
                  <a:pt x="355518" y="111178"/>
                  <a:pt x="356163" y="107497"/>
                  <a:pt x="356716" y="103815"/>
                </a:cubicBezTo>
                <a:lnTo>
                  <a:pt x="342245" y="95440"/>
                </a:lnTo>
                <a:cubicBezTo>
                  <a:pt x="334687" y="91115"/>
                  <a:pt x="332198" y="81543"/>
                  <a:pt x="336530" y="73996"/>
                </a:cubicBezTo>
                <a:lnTo>
                  <a:pt x="355610" y="40956"/>
                </a:lnTo>
                <a:cubicBezTo>
                  <a:pt x="357638" y="37366"/>
                  <a:pt x="361140" y="34789"/>
                  <a:pt x="365104" y="33685"/>
                </a:cubicBezTo>
                <a:cubicBezTo>
                  <a:pt x="369160" y="32580"/>
                  <a:pt x="373492" y="33133"/>
                  <a:pt x="377086" y="35249"/>
                </a:cubicBezTo>
                <a:lnTo>
                  <a:pt x="391373" y="43533"/>
                </a:lnTo>
                <a:cubicBezTo>
                  <a:pt x="397457" y="38931"/>
                  <a:pt x="403817" y="34881"/>
                  <a:pt x="410914" y="31936"/>
                </a:cubicBezTo>
                <a:lnTo>
                  <a:pt x="410914" y="15738"/>
                </a:lnTo>
                <a:cubicBezTo>
                  <a:pt x="410914" y="7087"/>
                  <a:pt x="418011" y="0"/>
                  <a:pt x="426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íṥḻîde"/>
          <p:cNvSpPr/>
          <p:nvPr/>
        </p:nvSpPr>
        <p:spPr bwMode="auto">
          <a:xfrm>
            <a:off x="4742356" y="3720252"/>
            <a:ext cx="364136" cy="371399"/>
          </a:xfrm>
          <a:custGeom>
            <a:avLst/>
            <a:gdLst>
              <a:gd name="connsiteX0" fmla="*/ 290910 w 605702"/>
              <a:gd name="connsiteY0" fmla="*/ 156336 h 604568"/>
              <a:gd name="connsiteX1" fmla="*/ 335849 w 605702"/>
              <a:gd name="connsiteY1" fmla="*/ 164992 h 604568"/>
              <a:gd name="connsiteX2" fmla="*/ 288310 w 605702"/>
              <a:gd name="connsiteY2" fmla="*/ 212456 h 604568"/>
              <a:gd name="connsiteX3" fmla="*/ 203632 w 605702"/>
              <a:gd name="connsiteY3" fmla="*/ 244717 h 604568"/>
              <a:gd name="connsiteX4" fmla="*/ 203632 w 605702"/>
              <a:gd name="connsiteY4" fmla="*/ 401388 h 604568"/>
              <a:gd name="connsiteX5" fmla="*/ 360547 w 605702"/>
              <a:gd name="connsiteY5" fmla="*/ 401388 h 604568"/>
              <a:gd name="connsiteX6" fmla="*/ 392859 w 605702"/>
              <a:gd name="connsiteY6" fmla="*/ 316749 h 604568"/>
              <a:gd name="connsiteX7" fmla="*/ 440397 w 605702"/>
              <a:gd name="connsiteY7" fmla="*/ 269284 h 604568"/>
              <a:gd name="connsiteX8" fmla="*/ 400287 w 605702"/>
              <a:gd name="connsiteY8" fmla="*/ 441065 h 604568"/>
              <a:gd name="connsiteX9" fmla="*/ 163892 w 605702"/>
              <a:gd name="connsiteY9" fmla="*/ 441065 h 604568"/>
              <a:gd name="connsiteX10" fmla="*/ 163892 w 605702"/>
              <a:gd name="connsiteY10" fmla="*/ 205040 h 604568"/>
              <a:gd name="connsiteX11" fmla="*/ 290910 w 605702"/>
              <a:gd name="connsiteY11" fmla="*/ 156336 h 604568"/>
              <a:gd name="connsiteX12" fmla="*/ 246542 w 605702"/>
              <a:gd name="connsiteY12" fmla="*/ 43775 h 604568"/>
              <a:gd name="connsiteX13" fmla="*/ 422196 w 605702"/>
              <a:gd name="connsiteY13" fmla="*/ 78723 h 604568"/>
              <a:gd name="connsiteX14" fmla="*/ 376794 w 605702"/>
              <a:gd name="connsiteY14" fmla="*/ 124054 h 604568"/>
              <a:gd name="connsiteX15" fmla="*/ 126109 w 605702"/>
              <a:gd name="connsiteY15" fmla="*/ 167345 h 604568"/>
              <a:gd name="connsiteX16" fmla="*/ 126109 w 605702"/>
              <a:gd name="connsiteY16" fmla="*/ 478820 h 604568"/>
              <a:gd name="connsiteX17" fmla="*/ 438073 w 605702"/>
              <a:gd name="connsiteY17" fmla="*/ 478820 h 604568"/>
              <a:gd name="connsiteX18" fmla="*/ 481432 w 605702"/>
              <a:gd name="connsiteY18" fmla="*/ 228527 h 604568"/>
              <a:gd name="connsiteX19" fmla="*/ 526741 w 605702"/>
              <a:gd name="connsiteY19" fmla="*/ 183011 h 604568"/>
              <a:gd name="connsiteX20" fmla="*/ 481432 w 605702"/>
              <a:gd name="connsiteY20" fmla="*/ 522111 h 604568"/>
              <a:gd name="connsiteX21" fmla="*/ 82657 w 605702"/>
              <a:gd name="connsiteY21" fmla="*/ 522111 h 604568"/>
              <a:gd name="connsiteX22" fmla="*/ 82657 w 605702"/>
              <a:gd name="connsiteY22" fmla="*/ 123961 h 604568"/>
              <a:gd name="connsiteX23" fmla="*/ 246542 w 605702"/>
              <a:gd name="connsiteY23" fmla="*/ 43775 h 604568"/>
              <a:gd name="connsiteX24" fmla="*/ 536061 w 605702"/>
              <a:gd name="connsiteY24" fmla="*/ 0 h 604568"/>
              <a:gd name="connsiteX25" fmla="*/ 544232 w 605702"/>
              <a:gd name="connsiteY25" fmla="*/ 61368 h 604568"/>
              <a:gd name="connsiteX26" fmla="*/ 605702 w 605702"/>
              <a:gd name="connsiteY26" fmla="*/ 69526 h 604568"/>
              <a:gd name="connsiteX27" fmla="*/ 524361 w 605702"/>
              <a:gd name="connsiteY27" fmla="*/ 150732 h 604568"/>
              <a:gd name="connsiteX28" fmla="*/ 498361 w 605702"/>
              <a:gd name="connsiteY28" fmla="*/ 147302 h 604568"/>
              <a:gd name="connsiteX29" fmla="*/ 337721 w 605702"/>
              <a:gd name="connsiteY29" fmla="*/ 307767 h 604568"/>
              <a:gd name="connsiteX30" fmla="*/ 339764 w 605702"/>
              <a:gd name="connsiteY30" fmla="*/ 323063 h 604568"/>
              <a:gd name="connsiteX31" fmla="*/ 282101 w 605702"/>
              <a:gd name="connsiteY31" fmla="*/ 380630 h 604568"/>
              <a:gd name="connsiteX32" fmla="*/ 224437 w 605702"/>
              <a:gd name="connsiteY32" fmla="*/ 323063 h 604568"/>
              <a:gd name="connsiteX33" fmla="*/ 282101 w 605702"/>
              <a:gd name="connsiteY33" fmla="*/ 265495 h 604568"/>
              <a:gd name="connsiteX34" fmla="*/ 297422 w 605702"/>
              <a:gd name="connsiteY34" fmla="*/ 267535 h 604568"/>
              <a:gd name="connsiteX35" fmla="*/ 458155 w 605702"/>
              <a:gd name="connsiteY35" fmla="*/ 107162 h 604568"/>
              <a:gd name="connsiteX36" fmla="*/ 454719 w 605702"/>
              <a:gd name="connsiteY36" fmla="*/ 81206 h 6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5702" h="604568">
                <a:moveTo>
                  <a:pt x="290910" y="156336"/>
                </a:moveTo>
                <a:cubicBezTo>
                  <a:pt x="306137" y="157147"/>
                  <a:pt x="321272" y="160032"/>
                  <a:pt x="335849" y="164992"/>
                </a:cubicBezTo>
                <a:lnTo>
                  <a:pt x="288310" y="212456"/>
                </a:lnTo>
                <a:cubicBezTo>
                  <a:pt x="257856" y="210695"/>
                  <a:pt x="226844" y="221449"/>
                  <a:pt x="203632" y="244717"/>
                </a:cubicBezTo>
                <a:cubicBezTo>
                  <a:pt x="160271" y="287918"/>
                  <a:pt x="160271" y="358187"/>
                  <a:pt x="203632" y="401388"/>
                </a:cubicBezTo>
                <a:cubicBezTo>
                  <a:pt x="246900" y="444680"/>
                  <a:pt x="317279" y="444680"/>
                  <a:pt x="360547" y="401388"/>
                </a:cubicBezTo>
                <a:cubicBezTo>
                  <a:pt x="383852" y="378211"/>
                  <a:pt x="394623" y="347156"/>
                  <a:pt x="392859" y="316749"/>
                </a:cubicBezTo>
                <a:lnTo>
                  <a:pt x="440397" y="269284"/>
                </a:lnTo>
                <a:cubicBezTo>
                  <a:pt x="460267" y="327595"/>
                  <a:pt x="446897" y="394620"/>
                  <a:pt x="400287" y="441065"/>
                </a:cubicBezTo>
                <a:cubicBezTo>
                  <a:pt x="335106" y="506236"/>
                  <a:pt x="229073" y="506236"/>
                  <a:pt x="163892" y="441065"/>
                </a:cubicBezTo>
                <a:cubicBezTo>
                  <a:pt x="98619" y="375987"/>
                  <a:pt x="98619" y="270118"/>
                  <a:pt x="163892" y="205040"/>
                </a:cubicBezTo>
                <a:cubicBezTo>
                  <a:pt x="198711" y="170137"/>
                  <a:pt x="245228" y="153902"/>
                  <a:pt x="290910" y="156336"/>
                </a:cubicBezTo>
                <a:close/>
                <a:moveTo>
                  <a:pt x="246542" y="43775"/>
                </a:moveTo>
                <a:cubicBezTo>
                  <a:pt x="306463" y="36243"/>
                  <a:pt x="368345" y="47900"/>
                  <a:pt x="422196" y="78723"/>
                </a:cubicBezTo>
                <a:lnTo>
                  <a:pt x="376794" y="124054"/>
                </a:lnTo>
                <a:cubicBezTo>
                  <a:pt x="294811" y="85305"/>
                  <a:pt x="193980" y="99581"/>
                  <a:pt x="126109" y="167345"/>
                </a:cubicBezTo>
                <a:cubicBezTo>
                  <a:pt x="39948" y="253371"/>
                  <a:pt x="39948" y="392793"/>
                  <a:pt x="126109" y="478820"/>
                </a:cubicBezTo>
                <a:cubicBezTo>
                  <a:pt x="212271" y="564846"/>
                  <a:pt x="351912" y="564846"/>
                  <a:pt x="438073" y="478820"/>
                </a:cubicBezTo>
                <a:cubicBezTo>
                  <a:pt x="505944" y="411055"/>
                  <a:pt x="520428" y="310382"/>
                  <a:pt x="481432" y="228527"/>
                </a:cubicBezTo>
                <a:lnTo>
                  <a:pt x="526741" y="183011"/>
                </a:lnTo>
                <a:cubicBezTo>
                  <a:pt x="588484" y="290544"/>
                  <a:pt x="573350" y="430244"/>
                  <a:pt x="481432" y="522111"/>
                </a:cubicBezTo>
                <a:cubicBezTo>
                  <a:pt x="371316" y="632054"/>
                  <a:pt x="192866" y="632054"/>
                  <a:pt x="82657" y="522111"/>
                </a:cubicBezTo>
                <a:cubicBezTo>
                  <a:pt x="-27552" y="412168"/>
                  <a:pt x="-27552" y="233997"/>
                  <a:pt x="82657" y="123961"/>
                </a:cubicBezTo>
                <a:cubicBezTo>
                  <a:pt x="128662" y="78028"/>
                  <a:pt x="186622" y="51307"/>
                  <a:pt x="246542" y="43775"/>
                </a:cubicBezTo>
                <a:close/>
                <a:moveTo>
                  <a:pt x="536061" y="0"/>
                </a:moveTo>
                <a:lnTo>
                  <a:pt x="544232" y="61368"/>
                </a:lnTo>
                <a:lnTo>
                  <a:pt x="605702" y="69526"/>
                </a:lnTo>
                <a:lnTo>
                  <a:pt x="524361" y="150732"/>
                </a:lnTo>
                <a:lnTo>
                  <a:pt x="498361" y="147302"/>
                </a:lnTo>
                <a:lnTo>
                  <a:pt x="337721" y="307767"/>
                </a:lnTo>
                <a:cubicBezTo>
                  <a:pt x="339021" y="312588"/>
                  <a:pt x="339764" y="317779"/>
                  <a:pt x="339764" y="323063"/>
                </a:cubicBezTo>
                <a:cubicBezTo>
                  <a:pt x="339764" y="354859"/>
                  <a:pt x="313950" y="380630"/>
                  <a:pt x="282101" y="380630"/>
                </a:cubicBezTo>
                <a:cubicBezTo>
                  <a:pt x="250251" y="380630"/>
                  <a:pt x="224437" y="354859"/>
                  <a:pt x="224437" y="323063"/>
                </a:cubicBezTo>
                <a:cubicBezTo>
                  <a:pt x="224437" y="291266"/>
                  <a:pt x="250251" y="265495"/>
                  <a:pt x="282101" y="265495"/>
                </a:cubicBezTo>
                <a:cubicBezTo>
                  <a:pt x="287393" y="265495"/>
                  <a:pt x="292500" y="266237"/>
                  <a:pt x="297422" y="267535"/>
                </a:cubicBezTo>
                <a:lnTo>
                  <a:pt x="458155" y="107162"/>
                </a:lnTo>
                <a:lnTo>
                  <a:pt x="454719" y="81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íṩḷîdè"/>
          <p:cNvSpPr/>
          <p:nvPr/>
        </p:nvSpPr>
        <p:spPr bwMode="auto">
          <a:xfrm>
            <a:off x="8025758" y="3682978"/>
            <a:ext cx="424310" cy="445950"/>
          </a:xfrm>
          <a:custGeom>
            <a:avLst/>
            <a:gdLst>
              <a:gd name="T0" fmla="*/ 6023 w 6383"/>
              <a:gd name="T1" fmla="*/ 2985 h 6575"/>
              <a:gd name="T2" fmla="*/ 5921 w 6383"/>
              <a:gd name="T3" fmla="*/ 1957 h 6575"/>
              <a:gd name="T4" fmla="*/ 5304 w 6383"/>
              <a:gd name="T5" fmla="*/ 1379 h 6575"/>
              <a:gd name="T6" fmla="*/ 4619 w 6383"/>
              <a:gd name="T7" fmla="*/ 608 h 6575"/>
              <a:gd name="T8" fmla="*/ 3777 w 6383"/>
              <a:gd name="T9" fmla="*/ 501 h 6575"/>
              <a:gd name="T10" fmla="*/ 2768 w 6383"/>
              <a:gd name="T11" fmla="*/ 280 h 6575"/>
              <a:gd name="T12" fmla="*/ 2028 w 6383"/>
              <a:gd name="T13" fmla="*/ 688 h 6575"/>
              <a:gd name="T14" fmla="*/ 1083 w 6383"/>
              <a:gd name="T15" fmla="*/ 1103 h 6575"/>
              <a:gd name="T16" fmla="*/ 723 w 6383"/>
              <a:gd name="T17" fmla="*/ 1868 h 6575"/>
              <a:gd name="T18" fmla="*/ 201 w 6383"/>
              <a:gd name="T19" fmla="*/ 2759 h 6575"/>
              <a:gd name="T20" fmla="*/ 360 w 6383"/>
              <a:gd name="T21" fmla="*/ 3591 h 6575"/>
              <a:gd name="T22" fmla="*/ 461 w 6383"/>
              <a:gd name="T23" fmla="*/ 4619 h 6575"/>
              <a:gd name="T24" fmla="*/ 1079 w 6383"/>
              <a:gd name="T25" fmla="*/ 5197 h 6575"/>
              <a:gd name="T26" fmla="*/ 1764 w 6383"/>
              <a:gd name="T27" fmla="*/ 5968 h 6575"/>
              <a:gd name="T28" fmla="*/ 2604 w 6383"/>
              <a:gd name="T29" fmla="*/ 6073 h 6575"/>
              <a:gd name="T30" fmla="*/ 3613 w 6383"/>
              <a:gd name="T31" fmla="*/ 6295 h 6575"/>
              <a:gd name="T32" fmla="*/ 4353 w 6383"/>
              <a:gd name="T33" fmla="*/ 5888 h 6575"/>
              <a:gd name="T34" fmla="*/ 5299 w 6383"/>
              <a:gd name="T35" fmla="*/ 5473 h 6575"/>
              <a:gd name="T36" fmla="*/ 5659 w 6383"/>
              <a:gd name="T37" fmla="*/ 4708 h 6575"/>
              <a:gd name="T38" fmla="*/ 6180 w 6383"/>
              <a:gd name="T39" fmla="*/ 3817 h 6575"/>
              <a:gd name="T40" fmla="*/ 3877 w 6383"/>
              <a:gd name="T41" fmla="*/ 4231 h 6575"/>
              <a:gd name="T42" fmla="*/ 3381 w 6383"/>
              <a:gd name="T43" fmla="*/ 4613 h 6575"/>
              <a:gd name="T44" fmla="*/ 3287 w 6383"/>
              <a:gd name="T45" fmla="*/ 4924 h 6575"/>
              <a:gd name="T46" fmla="*/ 2960 w 6383"/>
              <a:gd name="T47" fmla="*/ 4820 h 6575"/>
              <a:gd name="T48" fmla="*/ 2844 w 6383"/>
              <a:gd name="T49" fmla="*/ 4529 h 6575"/>
              <a:gd name="T50" fmla="*/ 2356 w 6383"/>
              <a:gd name="T51" fmla="*/ 4233 h 6575"/>
              <a:gd name="T52" fmla="*/ 2560 w 6383"/>
              <a:gd name="T53" fmla="*/ 3940 h 6575"/>
              <a:gd name="T54" fmla="*/ 3307 w 6383"/>
              <a:gd name="T55" fmla="*/ 4036 h 6575"/>
              <a:gd name="T56" fmla="*/ 3193 w 6383"/>
              <a:gd name="T57" fmla="*/ 3535 h 6575"/>
              <a:gd name="T58" fmla="*/ 2365 w 6383"/>
              <a:gd name="T59" fmla="*/ 2705 h 6575"/>
              <a:gd name="T60" fmla="*/ 2991 w 6383"/>
              <a:gd name="T61" fmla="*/ 1897 h 6575"/>
              <a:gd name="T62" fmla="*/ 3105 w 6383"/>
              <a:gd name="T63" fmla="*/ 1651 h 6575"/>
              <a:gd name="T64" fmla="*/ 3401 w 6383"/>
              <a:gd name="T65" fmla="*/ 1856 h 6575"/>
              <a:gd name="T66" fmla="*/ 3865 w 6383"/>
              <a:gd name="T67" fmla="*/ 2119 h 6575"/>
              <a:gd name="T68" fmla="*/ 3847 w 6383"/>
              <a:gd name="T69" fmla="*/ 2508 h 6575"/>
              <a:gd name="T70" fmla="*/ 3208 w 6383"/>
              <a:gd name="T71" fmla="*/ 2464 h 6575"/>
              <a:gd name="T72" fmla="*/ 3025 w 6383"/>
              <a:gd name="T73" fmla="*/ 2832 h 6575"/>
              <a:gd name="T74" fmla="*/ 3647 w 6383"/>
              <a:gd name="T75" fmla="*/ 3137 h 6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383" h="6575">
                <a:moveTo>
                  <a:pt x="6023" y="3591"/>
                </a:moveTo>
                <a:cubicBezTo>
                  <a:pt x="5895" y="3409"/>
                  <a:pt x="5895" y="3167"/>
                  <a:pt x="6023" y="2985"/>
                </a:cubicBezTo>
                <a:lnTo>
                  <a:pt x="6181" y="2759"/>
                </a:lnTo>
                <a:cubicBezTo>
                  <a:pt x="6383" y="2472"/>
                  <a:pt x="6253" y="2072"/>
                  <a:pt x="5921" y="1957"/>
                </a:cubicBezTo>
                <a:lnTo>
                  <a:pt x="5660" y="1868"/>
                </a:lnTo>
                <a:cubicBezTo>
                  <a:pt x="5451" y="1796"/>
                  <a:pt x="5308" y="1600"/>
                  <a:pt x="5304" y="1379"/>
                </a:cubicBezTo>
                <a:lnTo>
                  <a:pt x="5300" y="1103"/>
                </a:lnTo>
                <a:cubicBezTo>
                  <a:pt x="5295" y="752"/>
                  <a:pt x="4953" y="505"/>
                  <a:pt x="4619" y="608"/>
                </a:cubicBezTo>
                <a:lnTo>
                  <a:pt x="4353" y="688"/>
                </a:lnTo>
                <a:cubicBezTo>
                  <a:pt x="4141" y="753"/>
                  <a:pt x="3911" y="679"/>
                  <a:pt x="3777" y="501"/>
                </a:cubicBezTo>
                <a:lnTo>
                  <a:pt x="3611" y="280"/>
                </a:lnTo>
                <a:cubicBezTo>
                  <a:pt x="3400" y="0"/>
                  <a:pt x="2979" y="0"/>
                  <a:pt x="2768" y="280"/>
                </a:cubicBezTo>
                <a:lnTo>
                  <a:pt x="2604" y="501"/>
                </a:lnTo>
                <a:cubicBezTo>
                  <a:pt x="2471" y="679"/>
                  <a:pt x="2240" y="753"/>
                  <a:pt x="2028" y="688"/>
                </a:cubicBezTo>
                <a:lnTo>
                  <a:pt x="1764" y="608"/>
                </a:lnTo>
                <a:cubicBezTo>
                  <a:pt x="1429" y="505"/>
                  <a:pt x="1088" y="752"/>
                  <a:pt x="1083" y="1103"/>
                </a:cubicBezTo>
                <a:lnTo>
                  <a:pt x="1079" y="1379"/>
                </a:lnTo>
                <a:cubicBezTo>
                  <a:pt x="1075" y="1600"/>
                  <a:pt x="933" y="1796"/>
                  <a:pt x="723" y="1868"/>
                </a:cubicBezTo>
                <a:lnTo>
                  <a:pt x="461" y="1957"/>
                </a:lnTo>
                <a:cubicBezTo>
                  <a:pt x="129" y="2071"/>
                  <a:pt x="0" y="2471"/>
                  <a:pt x="201" y="2759"/>
                </a:cubicBezTo>
                <a:lnTo>
                  <a:pt x="360" y="2985"/>
                </a:lnTo>
                <a:cubicBezTo>
                  <a:pt x="488" y="3167"/>
                  <a:pt x="488" y="3409"/>
                  <a:pt x="360" y="3591"/>
                </a:cubicBezTo>
                <a:lnTo>
                  <a:pt x="201" y="3817"/>
                </a:lnTo>
                <a:cubicBezTo>
                  <a:pt x="0" y="4104"/>
                  <a:pt x="129" y="4504"/>
                  <a:pt x="461" y="4619"/>
                </a:cubicBezTo>
                <a:lnTo>
                  <a:pt x="723" y="4708"/>
                </a:lnTo>
                <a:cubicBezTo>
                  <a:pt x="932" y="4780"/>
                  <a:pt x="1075" y="4976"/>
                  <a:pt x="1079" y="5197"/>
                </a:cubicBezTo>
                <a:lnTo>
                  <a:pt x="1083" y="5473"/>
                </a:lnTo>
                <a:cubicBezTo>
                  <a:pt x="1088" y="5824"/>
                  <a:pt x="1429" y="6071"/>
                  <a:pt x="1764" y="5968"/>
                </a:cubicBezTo>
                <a:lnTo>
                  <a:pt x="2028" y="5887"/>
                </a:lnTo>
                <a:cubicBezTo>
                  <a:pt x="2240" y="5821"/>
                  <a:pt x="2471" y="5896"/>
                  <a:pt x="2604" y="6073"/>
                </a:cubicBezTo>
                <a:lnTo>
                  <a:pt x="2771" y="6295"/>
                </a:lnTo>
                <a:cubicBezTo>
                  <a:pt x="2981" y="6575"/>
                  <a:pt x="3403" y="6575"/>
                  <a:pt x="3613" y="6295"/>
                </a:cubicBezTo>
                <a:lnTo>
                  <a:pt x="3777" y="6075"/>
                </a:lnTo>
                <a:cubicBezTo>
                  <a:pt x="3911" y="5897"/>
                  <a:pt x="4141" y="5823"/>
                  <a:pt x="4353" y="5888"/>
                </a:cubicBezTo>
                <a:lnTo>
                  <a:pt x="4617" y="5968"/>
                </a:lnTo>
                <a:cubicBezTo>
                  <a:pt x="4952" y="6071"/>
                  <a:pt x="5293" y="5824"/>
                  <a:pt x="5299" y="5473"/>
                </a:cubicBezTo>
                <a:lnTo>
                  <a:pt x="5303" y="5197"/>
                </a:lnTo>
                <a:cubicBezTo>
                  <a:pt x="5307" y="4976"/>
                  <a:pt x="5448" y="4780"/>
                  <a:pt x="5659" y="4708"/>
                </a:cubicBezTo>
                <a:lnTo>
                  <a:pt x="5920" y="4619"/>
                </a:lnTo>
                <a:cubicBezTo>
                  <a:pt x="6252" y="4505"/>
                  <a:pt x="6381" y="4105"/>
                  <a:pt x="6180" y="3817"/>
                </a:cubicBezTo>
                <a:lnTo>
                  <a:pt x="6023" y="3591"/>
                </a:lnTo>
                <a:close/>
                <a:moveTo>
                  <a:pt x="3877" y="4231"/>
                </a:moveTo>
                <a:cubicBezTo>
                  <a:pt x="3773" y="4357"/>
                  <a:pt x="3637" y="4443"/>
                  <a:pt x="3479" y="4487"/>
                </a:cubicBezTo>
                <a:cubicBezTo>
                  <a:pt x="3409" y="4505"/>
                  <a:pt x="3379" y="4541"/>
                  <a:pt x="3381" y="4613"/>
                </a:cubicBezTo>
                <a:cubicBezTo>
                  <a:pt x="3384" y="4684"/>
                  <a:pt x="3381" y="4755"/>
                  <a:pt x="3381" y="4825"/>
                </a:cubicBezTo>
                <a:cubicBezTo>
                  <a:pt x="3381" y="4888"/>
                  <a:pt x="3349" y="4923"/>
                  <a:pt x="3287" y="4924"/>
                </a:cubicBezTo>
                <a:cubicBezTo>
                  <a:pt x="3211" y="4925"/>
                  <a:pt x="3135" y="4925"/>
                  <a:pt x="3059" y="4924"/>
                </a:cubicBezTo>
                <a:cubicBezTo>
                  <a:pt x="2992" y="4923"/>
                  <a:pt x="2961" y="4885"/>
                  <a:pt x="2960" y="4820"/>
                </a:cubicBezTo>
                <a:cubicBezTo>
                  <a:pt x="2960" y="4768"/>
                  <a:pt x="2959" y="4717"/>
                  <a:pt x="2959" y="4665"/>
                </a:cubicBezTo>
                <a:cubicBezTo>
                  <a:pt x="2957" y="4552"/>
                  <a:pt x="2953" y="4547"/>
                  <a:pt x="2844" y="4529"/>
                </a:cubicBezTo>
                <a:cubicBezTo>
                  <a:pt x="2704" y="4507"/>
                  <a:pt x="2567" y="4475"/>
                  <a:pt x="2439" y="4413"/>
                </a:cubicBezTo>
                <a:cubicBezTo>
                  <a:pt x="2337" y="4364"/>
                  <a:pt x="2328" y="4339"/>
                  <a:pt x="2356" y="4233"/>
                </a:cubicBezTo>
                <a:cubicBezTo>
                  <a:pt x="2377" y="4155"/>
                  <a:pt x="2399" y="4076"/>
                  <a:pt x="2424" y="3999"/>
                </a:cubicBezTo>
                <a:cubicBezTo>
                  <a:pt x="2452" y="3908"/>
                  <a:pt x="2477" y="3897"/>
                  <a:pt x="2560" y="3940"/>
                </a:cubicBezTo>
                <a:cubicBezTo>
                  <a:pt x="2701" y="4013"/>
                  <a:pt x="2852" y="4055"/>
                  <a:pt x="3011" y="4075"/>
                </a:cubicBezTo>
                <a:cubicBezTo>
                  <a:pt x="3112" y="4088"/>
                  <a:pt x="3212" y="4077"/>
                  <a:pt x="3307" y="4036"/>
                </a:cubicBezTo>
                <a:cubicBezTo>
                  <a:pt x="3483" y="3959"/>
                  <a:pt x="3511" y="3755"/>
                  <a:pt x="3361" y="3633"/>
                </a:cubicBezTo>
                <a:cubicBezTo>
                  <a:pt x="3311" y="3592"/>
                  <a:pt x="3253" y="3561"/>
                  <a:pt x="3193" y="3535"/>
                </a:cubicBezTo>
                <a:cubicBezTo>
                  <a:pt x="3039" y="3467"/>
                  <a:pt x="2879" y="3415"/>
                  <a:pt x="2733" y="3328"/>
                </a:cubicBezTo>
                <a:cubicBezTo>
                  <a:pt x="2497" y="3187"/>
                  <a:pt x="2347" y="2992"/>
                  <a:pt x="2365" y="2705"/>
                </a:cubicBezTo>
                <a:cubicBezTo>
                  <a:pt x="2385" y="2380"/>
                  <a:pt x="2569" y="2177"/>
                  <a:pt x="2867" y="2069"/>
                </a:cubicBezTo>
                <a:cubicBezTo>
                  <a:pt x="2989" y="2024"/>
                  <a:pt x="2991" y="2027"/>
                  <a:pt x="2991" y="1897"/>
                </a:cubicBezTo>
                <a:lnTo>
                  <a:pt x="2991" y="1767"/>
                </a:lnTo>
                <a:cubicBezTo>
                  <a:pt x="2993" y="1669"/>
                  <a:pt x="3009" y="1653"/>
                  <a:pt x="3105" y="1651"/>
                </a:cubicBezTo>
                <a:cubicBezTo>
                  <a:pt x="3135" y="1649"/>
                  <a:pt x="3165" y="1651"/>
                  <a:pt x="3195" y="1651"/>
                </a:cubicBezTo>
                <a:cubicBezTo>
                  <a:pt x="3400" y="1651"/>
                  <a:pt x="3400" y="1651"/>
                  <a:pt x="3401" y="1856"/>
                </a:cubicBezTo>
                <a:cubicBezTo>
                  <a:pt x="3401" y="2001"/>
                  <a:pt x="3401" y="2001"/>
                  <a:pt x="3547" y="2024"/>
                </a:cubicBezTo>
                <a:cubicBezTo>
                  <a:pt x="3657" y="2041"/>
                  <a:pt x="3764" y="2075"/>
                  <a:pt x="3865" y="2119"/>
                </a:cubicBezTo>
                <a:cubicBezTo>
                  <a:pt x="3921" y="2144"/>
                  <a:pt x="3943" y="2183"/>
                  <a:pt x="3925" y="2243"/>
                </a:cubicBezTo>
                <a:cubicBezTo>
                  <a:pt x="3900" y="2332"/>
                  <a:pt x="3876" y="2420"/>
                  <a:pt x="3847" y="2508"/>
                </a:cubicBezTo>
                <a:cubicBezTo>
                  <a:pt x="3820" y="2591"/>
                  <a:pt x="3793" y="2603"/>
                  <a:pt x="3713" y="2564"/>
                </a:cubicBezTo>
                <a:cubicBezTo>
                  <a:pt x="3553" y="2487"/>
                  <a:pt x="3385" y="2455"/>
                  <a:pt x="3208" y="2464"/>
                </a:cubicBezTo>
                <a:cubicBezTo>
                  <a:pt x="3161" y="2467"/>
                  <a:pt x="3116" y="2473"/>
                  <a:pt x="3073" y="2492"/>
                </a:cubicBezTo>
                <a:cubicBezTo>
                  <a:pt x="2920" y="2559"/>
                  <a:pt x="2896" y="2728"/>
                  <a:pt x="3025" y="2832"/>
                </a:cubicBezTo>
                <a:cubicBezTo>
                  <a:pt x="3091" y="2885"/>
                  <a:pt x="3167" y="2923"/>
                  <a:pt x="3245" y="2956"/>
                </a:cubicBezTo>
                <a:cubicBezTo>
                  <a:pt x="3381" y="3012"/>
                  <a:pt x="3517" y="3065"/>
                  <a:pt x="3647" y="3137"/>
                </a:cubicBezTo>
                <a:cubicBezTo>
                  <a:pt x="4056" y="3365"/>
                  <a:pt x="4167" y="3880"/>
                  <a:pt x="3877" y="42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íṡlîďê"/>
          <p:cNvSpPr/>
          <p:nvPr/>
        </p:nvSpPr>
        <p:spPr bwMode="auto">
          <a:xfrm>
            <a:off x="4746019" y="3069439"/>
            <a:ext cx="356817" cy="350659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6570" y="2926080"/>
            <a:ext cx="1991360" cy="1475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şḻîdé"/>
          <p:cNvSpPr/>
          <p:nvPr/>
        </p:nvSpPr>
        <p:spPr bwMode="auto">
          <a:xfrm>
            <a:off x="8141970" y="3455670"/>
            <a:ext cx="3791585" cy="260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德沃夏克键盘（英语：Dvorak Keyboard或Dvorak Simplified Keyboard）是键盘排列的一种方式。它由奥古斯特·德沃夏克和威廉·迪利在1930年代期间设计，是主流的键盘排列QWERTY键盘的对手。</a:t>
            </a: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2" name="图片 1" descr="Qwert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7115" y="737870"/>
            <a:ext cx="7557770" cy="36429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822180" y="73787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总结：习惯成自然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3327400"/>
            <a:ext cx="7806690" cy="2602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crush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78588" y="2599765"/>
            <a:ext cx="130884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cs typeface="+mn-ea"/>
                <a:sym typeface="+mn-lt"/>
              </a:rPr>
              <a:t>02</a:t>
            </a:r>
            <a:endParaRPr lang="zh-CN" altLang="en-US" sz="6600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37510" y="3122930"/>
            <a:ext cx="467868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cs typeface="+mn-ea"/>
                <a:sym typeface="+mn-lt"/>
              </a:rPr>
              <a:t>如何选择适合自己的键盘</a:t>
            </a:r>
            <a:endParaRPr lang="zh-CN" altLang="en-US" sz="32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wind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43965" y="285750"/>
            <a:ext cx="3024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常见的键盘配列：</a:t>
            </a:r>
            <a:endParaRPr lang="zh-CN" altLang="en-US" sz="2800"/>
          </a:p>
        </p:txBody>
      </p:sp>
      <p:pic>
        <p:nvPicPr>
          <p:cNvPr id="41" name="165208431117237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89710" y="808990"/>
            <a:ext cx="9212580" cy="5240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5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0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2"/>
          <p:cNvCxnSpPr/>
          <p:nvPr/>
        </p:nvCxnSpPr>
        <p:spPr>
          <a:xfrm>
            <a:off x="9849364" y="1467446"/>
            <a:ext cx="0" cy="5394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6931385" y="2273896"/>
            <a:ext cx="2796076" cy="2835506"/>
            <a:chOff x="1331640" y="1707654"/>
            <a:chExt cx="2796076" cy="2835506"/>
          </a:xfrm>
        </p:grpSpPr>
        <p:sp>
          <p:nvSpPr>
            <p:cNvPr id="6" name="等腰三角形 5"/>
            <p:cNvSpPr/>
            <p:nvPr/>
          </p:nvSpPr>
          <p:spPr>
            <a:xfrm>
              <a:off x="1608861" y="1707654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rgbClr val="F4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rgbClr val="DF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rgbClr val="F4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rgbClr val="DF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rgbClr val="F4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rgbClr val="F4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989965" y="1467485"/>
            <a:ext cx="4852035" cy="206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100%配列（108键、104键、98键、96键）</a:t>
            </a:r>
            <a:endParaRPr lang="zh-CN" altLang="en-US" sz="1600" dirty="0">
              <a:cs typeface="+mn-ea"/>
              <a:sym typeface="+mn-lt"/>
            </a:endParaRPr>
          </a:p>
          <a:p>
            <a:endParaRPr lang="zh-CN" altLang="en-US" sz="1600" dirty="0">
              <a:cs typeface="+mn-ea"/>
              <a:sym typeface="+mn-lt"/>
            </a:endParaRPr>
          </a:p>
          <a:p>
            <a:r>
              <a:rPr lang="zh-CN" altLang="en-US" sz="1600" dirty="0">
                <a:cs typeface="+mn-ea"/>
                <a:sym typeface="+mn-lt"/>
              </a:rPr>
              <a:t>输入方便，但需占用一定桌面空间，适合有快速输入数字且桌面空间够大的朋友入手。96、98键，只取消了几个功能键，基础功能健在，适合有快速输入数字但桌面空间不太足的小伙伴。但因键区之间的隔断较小，容易误触，一般人很难习惯，所以慎选。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3" name="矩形 1"/>
          <p:cNvSpPr>
            <a:spLocks noChangeArrowheads="1"/>
          </p:cNvSpPr>
          <p:nvPr/>
        </p:nvSpPr>
        <p:spPr bwMode="auto">
          <a:xfrm>
            <a:off x="7146925" y="3475355"/>
            <a:ext cx="3940810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80/75%配列</a:t>
            </a:r>
            <a:endParaRPr lang="zh-CN" altLang="en-US" sz="1600" dirty="0">
              <a:cs typeface="+mn-ea"/>
              <a:sym typeface="+mn-lt"/>
            </a:endParaRPr>
          </a:p>
          <a:p>
            <a:endParaRPr lang="zh-CN" altLang="en-US" sz="1600" dirty="0">
              <a:cs typeface="+mn-ea"/>
              <a:sym typeface="+mn-lt"/>
            </a:endParaRPr>
          </a:p>
          <a:p>
            <a:r>
              <a:rPr lang="zh-CN" altLang="en-US" sz="1600" dirty="0">
                <a:cs typeface="+mn-ea"/>
                <a:sym typeface="+mn-lt"/>
              </a:rPr>
              <a:t>87键的键盘是绝大多数人的首先，占用空间小，按键足。编辑区按键，适合需要用方向键的非游戏人群。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4" name="矩形 1"/>
          <p:cNvSpPr>
            <a:spLocks noChangeArrowheads="1"/>
          </p:cNvSpPr>
          <p:nvPr/>
        </p:nvSpPr>
        <p:spPr bwMode="auto">
          <a:xfrm>
            <a:off x="1569720" y="3646170"/>
            <a:ext cx="4113530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60%配列</a:t>
            </a:r>
            <a:endParaRPr lang="zh-CN" altLang="en-US" sz="1600" dirty="0">
              <a:cs typeface="+mn-ea"/>
              <a:sym typeface="+mn-lt"/>
            </a:endParaRPr>
          </a:p>
          <a:p>
            <a:endParaRPr lang="zh-CN" altLang="en-US" sz="1600" dirty="0">
              <a:cs typeface="+mn-ea"/>
              <a:sym typeface="+mn-lt"/>
            </a:endParaRPr>
          </a:p>
          <a:p>
            <a:r>
              <a:rPr lang="zh-CN" altLang="en-US" sz="1600" dirty="0">
                <a:cs typeface="+mn-ea"/>
                <a:sym typeface="+mn-lt"/>
              </a:rPr>
              <a:t>60%佩列的键盘，在以前受众较少，因砍掉方向键和F功能键，需要靠组合按键进行使用，但最近似乎又有崛起之势。</a:t>
            </a:r>
            <a:endParaRPr lang="zh-CN" altLang="en-US" sz="1600" dirty="0">
              <a:cs typeface="+mn-ea"/>
              <a:sym typeface="+mn-lt"/>
            </a:endParaRPr>
          </a:p>
          <a:p>
            <a:endParaRPr lang="zh-CN" altLang="en-US" sz="1600" dirty="0">
              <a:cs typeface="+mn-ea"/>
              <a:sym typeface="+mn-lt"/>
            </a:endParaRPr>
          </a:p>
          <a:p>
            <a:r>
              <a:rPr lang="zh-CN" altLang="en-US" sz="1600" dirty="0">
                <a:cs typeface="+mn-ea"/>
                <a:sym typeface="+mn-lt"/>
              </a:rPr>
              <a:t>作为“极致”类键盘，方便携带，有的外观还十分酷炫，建议经常使用键盘且能熟练使用快捷键的伙伴入手。</a:t>
            </a:r>
            <a:endParaRPr lang="zh-CN" altLang="en-US" sz="1600" dirty="0">
              <a:cs typeface="+mn-ea"/>
              <a:sym typeface="+mn-l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5238444" y="1624793"/>
            <a:ext cx="792087" cy="0"/>
          </a:xfrm>
          <a:prstGeom prst="line">
            <a:avLst/>
          </a:prstGeom>
          <a:ln w="6350">
            <a:solidFill>
              <a:schemeClr val="tx1"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8605849" y="3645872"/>
            <a:ext cx="792087" cy="0"/>
          </a:xfrm>
          <a:prstGeom prst="line">
            <a:avLst/>
          </a:prstGeom>
          <a:ln w="6350">
            <a:solidFill>
              <a:schemeClr val="tx1"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2720669" y="3820435"/>
            <a:ext cx="792087" cy="0"/>
          </a:xfrm>
          <a:prstGeom prst="line">
            <a:avLst/>
          </a:prstGeom>
          <a:ln w="6350">
            <a:solidFill>
              <a:schemeClr val="tx2"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íśḻiḓe"/>
          <p:cNvGrpSpPr/>
          <p:nvPr/>
        </p:nvGrpSpPr>
        <p:grpSpPr>
          <a:xfrm>
            <a:off x="7836681" y="1822275"/>
            <a:ext cx="2478268" cy="557647"/>
            <a:chOff x="4046735" y="1744843"/>
            <a:chExt cx="2478268" cy="557647"/>
          </a:xfrm>
        </p:grpSpPr>
        <p:sp>
          <p:nvSpPr>
            <p:cNvPr id="21" name="íṡlíḑè"/>
            <p:cNvSpPr/>
            <p:nvPr/>
          </p:nvSpPr>
          <p:spPr bwMode="auto">
            <a:xfrm>
              <a:off x="4416940" y="1745091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endParaRPr lang="en-US" altLang="zh-CN" sz="1100" dirty="0">
                <a:cs typeface="+mn-ea"/>
                <a:sym typeface="+mn-lt"/>
              </a:endParaRPr>
            </a:p>
          </p:txBody>
        </p:sp>
        <p:sp>
          <p:nvSpPr>
            <p:cNvPr id="22" name="išľíḓê"/>
            <p:cNvSpPr txBox="1"/>
            <p:nvPr/>
          </p:nvSpPr>
          <p:spPr bwMode="auto">
            <a:xfrm>
              <a:off x="4046735" y="1744843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cs typeface="+mn-ea"/>
                  <a:sym typeface="+mn-lt"/>
                </a:rPr>
                <a:t>配列的选择</a:t>
              </a:r>
              <a:endParaRPr lang="zh-CN" altLang="en-US" sz="1800" b="1" dirty="0">
                <a:cs typeface="+mn-ea"/>
                <a:sym typeface="+mn-lt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288704" y="6498270"/>
            <a:ext cx="1224136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</a:rPr>
              <a:t>下载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</a:rPr>
              <a:t>http://www.1ppt.com/xiazai/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3" grpId="0"/>
          <p:bldP spid="1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3" grpId="0"/>
          <p:bldP spid="14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ValueShape11"/>
          <p:cNvSpPr/>
          <p:nvPr/>
        </p:nvSpPr>
        <p:spPr bwMode="auto">
          <a:xfrm>
            <a:off x="4193251" y="2660861"/>
            <a:ext cx="1162032" cy="204837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41" name="ExtraShape31"/>
          <p:cNvCxnSpPr/>
          <p:nvPr/>
        </p:nvCxnSpPr>
        <p:spPr>
          <a:xfrm>
            <a:off x="7373800" y="1423978"/>
            <a:ext cx="20985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stomText2"/>
          <p:cNvSpPr/>
          <p:nvPr/>
        </p:nvSpPr>
        <p:spPr>
          <a:xfrm>
            <a:off x="6711315" y="692150"/>
            <a:ext cx="3423285" cy="862965"/>
          </a:xfrm>
          <a:prstGeom prst="rect">
            <a:avLst/>
          </a:prstGeom>
          <a:noFill/>
        </p:spPr>
        <p:txBody>
          <a:bodyPr wrap="none" lIns="0" r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认识轴体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ValueShape"/>
          <p:cNvSpPr/>
          <p:nvPr/>
        </p:nvSpPr>
        <p:spPr bwMode="auto">
          <a:xfrm>
            <a:off x="4193251" y="2148768"/>
            <a:ext cx="1162032" cy="2560463"/>
          </a:xfrm>
          <a:custGeom>
            <a:avLst/>
            <a:gdLst>
              <a:gd name="connsiteX0" fmla="*/ 113233 w 368365"/>
              <a:gd name="connsiteY0" fmla="*/ 765954 h 811669"/>
              <a:gd name="connsiteX1" fmla="*/ 113265 w 368365"/>
              <a:gd name="connsiteY1" fmla="*/ 765987 h 811669"/>
              <a:gd name="connsiteX2" fmla="*/ 111772 w 368365"/>
              <a:gd name="connsiteY2" fmla="*/ 765987 h 811669"/>
              <a:gd name="connsiteX3" fmla="*/ 241864 w 368365"/>
              <a:gd name="connsiteY3" fmla="*/ 759730 h 811669"/>
              <a:gd name="connsiteX4" fmla="*/ 237367 w 368365"/>
              <a:gd name="connsiteY4" fmla="*/ 786442 h 811669"/>
              <a:gd name="connsiteX5" fmla="*/ 226873 w 368365"/>
              <a:gd name="connsiteY5" fmla="*/ 793861 h 811669"/>
              <a:gd name="connsiteX6" fmla="*/ 196891 w 368365"/>
              <a:gd name="connsiteY6" fmla="*/ 811669 h 811669"/>
              <a:gd name="connsiteX7" fmla="*/ 154916 w 368365"/>
              <a:gd name="connsiteY7" fmla="*/ 811669 h 811669"/>
              <a:gd name="connsiteX8" fmla="*/ 126433 w 368365"/>
              <a:gd name="connsiteY8" fmla="*/ 796829 h 811669"/>
              <a:gd name="connsiteX9" fmla="*/ 123435 w 368365"/>
              <a:gd name="connsiteY9" fmla="*/ 793861 h 811669"/>
              <a:gd name="connsiteX10" fmla="*/ 108444 w 368365"/>
              <a:gd name="connsiteY10" fmla="*/ 777538 h 811669"/>
              <a:gd name="connsiteX11" fmla="*/ 241864 w 368365"/>
              <a:gd name="connsiteY11" fmla="*/ 759730 h 811669"/>
              <a:gd name="connsiteX12" fmla="*/ 247652 w 368365"/>
              <a:gd name="connsiteY12" fmla="*/ 725938 h 811669"/>
              <a:gd name="connsiteX13" fmla="*/ 243172 w 368365"/>
              <a:gd name="connsiteY13" fmla="*/ 755604 h 811669"/>
              <a:gd name="connsiteX14" fmla="*/ 137553 w 368365"/>
              <a:gd name="connsiteY14" fmla="*/ 765408 h 811669"/>
              <a:gd name="connsiteX15" fmla="*/ 113233 w 368365"/>
              <a:gd name="connsiteY15" fmla="*/ 765954 h 811669"/>
              <a:gd name="connsiteX16" fmla="*/ 105800 w 368365"/>
              <a:gd name="connsiteY16" fmla="*/ 758385 h 811669"/>
              <a:gd name="connsiteX17" fmla="*/ 102813 w 368365"/>
              <a:gd name="connsiteY17" fmla="*/ 745221 h 811669"/>
              <a:gd name="connsiteX18" fmla="*/ 247652 w 368365"/>
              <a:gd name="connsiteY18" fmla="*/ 725938 h 811669"/>
              <a:gd name="connsiteX19" fmla="*/ 251882 w 368365"/>
              <a:gd name="connsiteY19" fmla="*/ 694650 h 811669"/>
              <a:gd name="connsiteX20" fmla="*/ 247395 w 368365"/>
              <a:gd name="connsiteY20" fmla="*/ 719756 h 811669"/>
              <a:gd name="connsiteX21" fmla="*/ 106782 w 368365"/>
              <a:gd name="connsiteY21" fmla="*/ 731571 h 811669"/>
              <a:gd name="connsiteX22" fmla="*/ 108277 w 368365"/>
              <a:gd name="connsiteY22" fmla="*/ 730094 h 811669"/>
              <a:gd name="connsiteX23" fmla="*/ 97806 w 368365"/>
              <a:gd name="connsiteY23" fmla="*/ 710895 h 811669"/>
              <a:gd name="connsiteX24" fmla="*/ 251882 w 368365"/>
              <a:gd name="connsiteY24" fmla="*/ 694650 h 811669"/>
              <a:gd name="connsiteX25" fmla="*/ 256507 w 368365"/>
              <a:gd name="connsiteY25" fmla="*/ 670871 h 811669"/>
              <a:gd name="connsiteX26" fmla="*/ 244538 w 368365"/>
              <a:gd name="connsiteY26" fmla="*/ 689988 h 811669"/>
              <a:gd name="connsiteX27" fmla="*/ 106892 w 368365"/>
              <a:gd name="connsiteY27" fmla="*/ 698812 h 811669"/>
              <a:gd name="connsiteX28" fmla="*/ 93426 w 368365"/>
              <a:gd name="connsiteY28" fmla="*/ 679694 h 811669"/>
              <a:gd name="connsiteX29" fmla="*/ 256507 w 368365"/>
              <a:gd name="connsiteY29" fmla="*/ 670871 h 811669"/>
              <a:gd name="connsiteX30" fmla="*/ 322943 w 368365"/>
              <a:gd name="connsiteY30" fmla="*/ 210385 h 811669"/>
              <a:gd name="connsiteX31" fmla="*/ 352382 w 368365"/>
              <a:gd name="connsiteY31" fmla="*/ 213193 h 811669"/>
              <a:gd name="connsiteX32" fmla="*/ 367335 w 368365"/>
              <a:gd name="connsiteY32" fmla="*/ 232503 h 811669"/>
              <a:gd name="connsiteX33" fmla="*/ 341914 w 368365"/>
              <a:gd name="connsiteY33" fmla="*/ 275580 h 811669"/>
              <a:gd name="connsiteX34" fmla="*/ 153505 w 368365"/>
              <a:gd name="connsiteY34" fmla="*/ 320143 h 811669"/>
              <a:gd name="connsiteX35" fmla="*/ 155000 w 368365"/>
              <a:gd name="connsiteY35" fmla="*/ 320143 h 811669"/>
              <a:gd name="connsiteX36" fmla="*/ 199860 w 368365"/>
              <a:gd name="connsiteY36" fmla="*/ 330541 h 811669"/>
              <a:gd name="connsiteX37" fmla="*/ 271635 w 368365"/>
              <a:gd name="connsiteY37" fmla="*/ 308260 h 811669"/>
              <a:gd name="connsiteX38" fmla="*/ 228271 w 368365"/>
              <a:gd name="connsiteY38" fmla="*/ 302318 h 811669"/>
              <a:gd name="connsiteX39" fmla="*/ 341914 w 368365"/>
              <a:gd name="connsiteY39" fmla="*/ 275580 h 811669"/>
              <a:gd name="connsiteX40" fmla="*/ 358363 w 368365"/>
              <a:gd name="connsiteY40" fmla="*/ 345395 h 811669"/>
              <a:gd name="connsiteX41" fmla="*/ 237243 w 368365"/>
              <a:gd name="connsiteY41" fmla="*/ 388472 h 811669"/>
              <a:gd name="connsiteX42" fmla="*/ 214813 w 368365"/>
              <a:gd name="connsiteY42" fmla="*/ 412239 h 811669"/>
              <a:gd name="connsiteX43" fmla="*/ 214813 w 368365"/>
              <a:gd name="connsiteY43" fmla="*/ 446403 h 811669"/>
              <a:gd name="connsiteX44" fmla="*/ 314999 w 368365"/>
              <a:gd name="connsiteY44" fmla="*/ 471655 h 811669"/>
              <a:gd name="connsiteX45" fmla="*/ 314747 w 368365"/>
              <a:gd name="connsiteY45" fmla="*/ 471892 h 811669"/>
              <a:gd name="connsiteX46" fmla="*/ 331525 w 368365"/>
              <a:gd name="connsiteY46" fmla="*/ 479290 h 811669"/>
              <a:gd name="connsiteX47" fmla="*/ 337130 w 368365"/>
              <a:gd name="connsiteY47" fmla="*/ 486704 h 811669"/>
              <a:gd name="connsiteX48" fmla="*/ 337130 w 368365"/>
              <a:gd name="connsiteY48" fmla="*/ 491153 h 811669"/>
              <a:gd name="connsiteX49" fmla="*/ 299765 w 368365"/>
              <a:gd name="connsiteY49" fmla="*/ 626088 h 811669"/>
              <a:gd name="connsiteX50" fmla="*/ 254928 w 368365"/>
              <a:gd name="connsiteY50" fmla="*/ 664641 h 811669"/>
              <a:gd name="connsiteX51" fmla="*/ 96502 w 368365"/>
              <a:gd name="connsiteY51" fmla="*/ 664641 h 811669"/>
              <a:gd name="connsiteX52" fmla="*/ 51664 w 368365"/>
              <a:gd name="connsiteY52" fmla="*/ 626088 h 811669"/>
              <a:gd name="connsiteX53" fmla="*/ 14300 w 368365"/>
              <a:gd name="connsiteY53" fmla="*/ 491153 h 811669"/>
              <a:gd name="connsiteX54" fmla="*/ 14300 w 368365"/>
              <a:gd name="connsiteY54" fmla="*/ 486704 h 811669"/>
              <a:gd name="connsiteX55" fmla="*/ 36718 w 368365"/>
              <a:gd name="connsiteY55" fmla="*/ 471876 h 811669"/>
              <a:gd name="connsiteX56" fmla="*/ 36718 w 368365"/>
              <a:gd name="connsiteY56" fmla="*/ 482256 h 811669"/>
              <a:gd name="connsiteX57" fmla="*/ 175715 w 368365"/>
              <a:gd name="connsiteY57" fmla="*/ 507463 h 811669"/>
              <a:gd name="connsiteX58" fmla="*/ 314711 w 368365"/>
              <a:gd name="connsiteY58" fmla="*/ 485221 h 811669"/>
              <a:gd name="connsiteX59" fmla="*/ 314711 w 368365"/>
              <a:gd name="connsiteY59" fmla="*/ 471926 h 811669"/>
              <a:gd name="connsiteX60" fmla="*/ 304345 w 368365"/>
              <a:gd name="connsiteY60" fmla="*/ 481682 h 811669"/>
              <a:gd name="connsiteX61" fmla="*/ 274625 w 368365"/>
              <a:gd name="connsiteY61" fmla="*/ 489480 h 811669"/>
              <a:gd name="connsiteX62" fmla="*/ 273130 w 368365"/>
              <a:gd name="connsiteY62" fmla="*/ 489480 h 811669"/>
              <a:gd name="connsiteX63" fmla="*/ 253691 w 368365"/>
              <a:gd name="connsiteY63" fmla="*/ 492451 h 811669"/>
              <a:gd name="connsiteX64" fmla="*/ 246214 w 368365"/>
              <a:gd name="connsiteY64" fmla="*/ 493936 h 811669"/>
              <a:gd name="connsiteX65" fmla="*/ 229766 w 368365"/>
              <a:gd name="connsiteY65" fmla="*/ 495422 h 811669"/>
              <a:gd name="connsiteX66" fmla="*/ 214813 w 368365"/>
              <a:gd name="connsiteY66" fmla="*/ 495422 h 811669"/>
              <a:gd name="connsiteX67" fmla="*/ 204346 w 368365"/>
              <a:gd name="connsiteY67" fmla="*/ 496907 h 811669"/>
              <a:gd name="connsiteX68" fmla="*/ 175935 w 368365"/>
              <a:gd name="connsiteY68" fmla="*/ 496907 h 811669"/>
              <a:gd name="connsiteX69" fmla="*/ 147524 w 368365"/>
              <a:gd name="connsiteY69" fmla="*/ 496907 h 811669"/>
              <a:gd name="connsiteX70" fmla="*/ 138552 w 368365"/>
              <a:gd name="connsiteY70" fmla="*/ 496907 h 811669"/>
              <a:gd name="connsiteX71" fmla="*/ 122103 w 368365"/>
              <a:gd name="connsiteY71" fmla="*/ 495422 h 811669"/>
              <a:gd name="connsiteX72" fmla="*/ 104160 w 368365"/>
              <a:gd name="connsiteY72" fmla="*/ 493936 h 811669"/>
              <a:gd name="connsiteX73" fmla="*/ 98178 w 368365"/>
              <a:gd name="connsiteY73" fmla="*/ 492451 h 811669"/>
              <a:gd name="connsiteX74" fmla="*/ 78739 w 368365"/>
              <a:gd name="connsiteY74" fmla="*/ 489480 h 811669"/>
              <a:gd name="connsiteX75" fmla="*/ 77244 w 368365"/>
              <a:gd name="connsiteY75" fmla="*/ 489480 h 811669"/>
              <a:gd name="connsiteX76" fmla="*/ 36871 w 368365"/>
              <a:gd name="connsiteY76" fmla="*/ 471655 h 811669"/>
              <a:gd name="connsiteX77" fmla="*/ 156496 w 368365"/>
              <a:gd name="connsiteY77" fmla="*/ 446403 h 811669"/>
              <a:gd name="connsiteX78" fmla="*/ 157991 w 368365"/>
              <a:gd name="connsiteY78" fmla="*/ 376589 h 811669"/>
              <a:gd name="connsiteX79" fmla="*/ 111636 w 368365"/>
              <a:gd name="connsiteY79" fmla="*/ 367676 h 811669"/>
              <a:gd name="connsiteX80" fmla="*/ 50328 w 368365"/>
              <a:gd name="connsiteY80" fmla="*/ 360249 h 811669"/>
              <a:gd name="connsiteX81" fmla="*/ 18927 w 368365"/>
              <a:gd name="connsiteY81" fmla="*/ 342424 h 811669"/>
              <a:gd name="connsiteX82" fmla="*/ 24908 w 368365"/>
              <a:gd name="connsiteY82" fmla="*/ 293405 h 811669"/>
              <a:gd name="connsiteX83" fmla="*/ 190888 w 368365"/>
              <a:gd name="connsiteY83" fmla="*/ 233989 h 811669"/>
              <a:gd name="connsiteX84" fmla="*/ 322943 w 368365"/>
              <a:gd name="connsiteY84" fmla="*/ 210385 h 811669"/>
              <a:gd name="connsiteX85" fmla="*/ 160971 w 368365"/>
              <a:gd name="connsiteY85" fmla="*/ 520 h 811669"/>
              <a:gd name="connsiteX86" fmla="*/ 217787 w 368365"/>
              <a:gd name="connsiteY86" fmla="*/ 49646 h 811669"/>
              <a:gd name="connsiteX87" fmla="*/ 193864 w 368365"/>
              <a:gd name="connsiteY87" fmla="*/ 67511 h 811669"/>
              <a:gd name="connsiteX88" fmla="*/ 102660 w 368365"/>
              <a:gd name="connsiteY88" fmla="*/ 74954 h 811669"/>
              <a:gd name="connsiteX89" fmla="*/ 92194 w 368365"/>
              <a:gd name="connsiteY89" fmla="*/ 97284 h 811669"/>
              <a:gd name="connsiteX90" fmla="*/ 322448 w 368365"/>
              <a:gd name="connsiteY90" fmla="*/ 52624 h 811669"/>
              <a:gd name="connsiteX91" fmla="*/ 358331 w 368365"/>
              <a:gd name="connsiteY91" fmla="*/ 66022 h 811669"/>
              <a:gd name="connsiteX92" fmla="*/ 310486 w 368365"/>
              <a:gd name="connsiteY92" fmla="*/ 124080 h 811669"/>
              <a:gd name="connsiteX93" fmla="*/ 295535 w 368365"/>
              <a:gd name="connsiteY93" fmla="*/ 125569 h 811669"/>
              <a:gd name="connsiteX94" fmla="*/ 292544 w 368365"/>
              <a:gd name="connsiteY94" fmla="*/ 125569 h 811669"/>
              <a:gd name="connsiteX95" fmla="*/ 81727 w 368365"/>
              <a:gd name="connsiteY95" fmla="*/ 180650 h 811669"/>
              <a:gd name="connsiteX96" fmla="*/ 328428 w 368365"/>
              <a:gd name="connsiteY96" fmla="*/ 128546 h 811669"/>
              <a:gd name="connsiteX97" fmla="*/ 364312 w 368365"/>
              <a:gd name="connsiteY97" fmla="*/ 155342 h 811669"/>
              <a:gd name="connsiteX98" fmla="*/ 326933 w 368365"/>
              <a:gd name="connsiteY98" fmla="*/ 198514 h 811669"/>
              <a:gd name="connsiteX99" fmla="*/ 33882 w 368365"/>
              <a:gd name="connsiteY99" fmla="*/ 280391 h 811669"/>
              <a:gd name="connsiteX100" fmla="*/ 8464 w 368365"/>
              <a:gd name="connsiteY100" fmla="*/ 232754 h 811669"/>
              <a:gd name="connsiteX101" fmla="*/ 30892 w 368365"/>
              <a:gd name="connsiteY101" fmla="*/ 202980 h 811669"/>
              <a:gd name="connsiteX102" fmla="*/ 5474 w 368365"/>
              <a:gd name="connsiteY102" fmla="*/ 165763 h 811669"/>
              <a:gd name="connsiteX103" fmla="*/ 23416 w 368365"/>
              <a:gd name="connsiteY103" fmla="*/ 130035 h 811669"/>
              <a:gd name="connsiteX104" fmla="*/ 6969 w 368365"/>
              <a:gd name="connsiteY104" fmla="*/ 63045 h 811669"/>
              <a:gd name="connsiteX105" fmla="*/ 160971 w 368365"/>
              <a:gd name="connsiteY105" fmla="*/ 520 h 81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68365" h="811669">
                <a:moveTo>
                  <a:pt x="113233" y="765954"/>
                </a:moveTo>
                <a:lnTo>
                  <a:pt x="113265" y="765987"/>
                </a:lnTo>
                <a:cubicBezTo>
                  <a:pt x="111772" y="765987"/>
                  <a:pt x="111772" y="765987"/>
                  <a:pt x="111772" y="765987"/>
                </a:cubicBezTo>
                <a:close/>
                <a:moveTo>
                  <a:pt x="241864" y="759730"/>
                </a:moveTo>
                <a:cubicBezTo>
                  <a:pt x="244862" y="765666"/>
                  <a:pt x="243363" y="777538"/>
                  <a:pt x="237367" y="786442"/>
                </a:cubicBezTo>
                <a:cubicBezTo>
                  <a:pt x="234369" y="790894"/>
                  <a:pt x="231370" y="793861"/>
                  <a:pt x="226873" y="793861"/>
                </a:cubicBezTo>
                <a:cubicBezTo>
                  <a:pt x="217878" y="805733"/>
                  <a:pt x="196891" y="811669"/>
                  <a:pt x="196891" y="811669"/>
                </a:cubicBezTo>
                <a:cubicBezTo>
                  <a:pt x="196891" y="811669"/>
                  <a:pt x="196891" y="811669"/>
                  <a:pt x="154916" y="811669"/>
                </a:cubicBezTo>
                <a:cubicBezTo>
                  <a:pt x="154916" y="811669"/>
                  <a:pt x="135428" y="807217"/>
                  <a:pt x="126433" y="796829"/>
                </a:cubicBezTo>
                <a:cubicBezTo>
                  <a:pt x="124934" y="796829"/>
                  <a:pt x="124934" y="795345"/>
                  <a:pt x="123435" y="793861"/>
                </a:cubicBezTo>
                <a:cubicBezTo>
                  <a:pt x="114441" y="792377"/>
                  <a:pt x="109943" y="784958"/>
                  <a:pt x="108444" y="777538"/>
                </a:cubicBezTo>
                <a:cubicBezTo>
                  <a:pt x="160913" y="779022"/>
                  <a:pt x="220877" y="764182"/>
                  <a:pt x="241864" y="759730"/>
                </a:cubicBezTo>
                <a:close/>
                <a:moveTo>
                  <a:pt x="247652" y="725938"/>
                </a:moveTo>
                <a:cubicBezTo>
                  <a:pt x="253624" y="731871"/>
                  <a:pt x="249145" y="749671"/>
                  <a:pt x="243172" y="755604"/>
                </a:cubicBezTo>
                <a:cubicBezTo>
                  <a:pt x="210695" y="761166"/>
                  <a:pt x="168140" y="764226"/>
                  <a:pt x="137553" y="765408"/>
                </a:cubicBezTo>
                <a:lnTo>
                  <a:pt x="113233" y="765954"/>
                </a:lnTo>
                <a:lnTo>
                  <a:pt x="105800" y="758385"/>
                </a:lnTo>
                <a:cubicBezTo>
                  <a:pt x="103933" y="754492"/>
                  <a:pt x="102813" y="749671"/>
                  <a:pt x="102813" y="745221"/>
                </a:cubicBezTo>
                <a:cubicBezTo>
                  <a:pt x="172993" y="746704"/>
                  <a:pt x="231227" y="730388"/>
                  <a:pt x="247652" y="725938"/>
                </a:cubicBezTo>
                <a:close/>
                <a:moveTo>
                  <a:pt x="251882" y="694650"/>
                </a:moveTo>
                <a:cubicBezTo>
                  <a:pt x="254874" y="702034"/>
                  <a:pt x="254874" y="713849"/>
                  <a:pt x="247395" y="719756"/>
                </a:cubicBezTo>
                <a:cubicBezTo>
                  <a:pt x="207006" y="730094"/>
                  <a:pt x="138195" y="731571"/>
                  <a:pt x="106782" y="731571"/>
                </a:cubicBezTo>
                <a:cubicBezTo>
                  <a:pt x="106782" y="731571"/>
                  <a:pt x="106782" y="731571"/>
                  <a:pt x="108277" y="730094"/>
                </a:cubicBezTo>
                <a:cubicBezTo>
                  <a:pt x="99302" y="727141"/>
                  <a:pt x="97806" y="718280"/>
                  <a:pt x="97806" y="710895"/>
                </a:cubicBezTo>
                <a:cubicBezTo>
                  <a:pt x="172601" y="710895"/>
                  <a:pt x="232436" y="699081"/>
                  <a:pt x="251882" y="694650"/>
                </a:cubicBezTo>
                <a:close/>
                <a:moveTo>
                  <a:pt x="256507" y="670871"/>
                </a:moveTo>
                <a:cubicBezTo>
                  <a:pt x="258003" y="676753"/>
                  <a:pt x="258003" y="684106"/>
                  <a:pt x="244538" y="689988"/>
                </a:cubicBezTo>
                <a:cubicBezTo>
                  <a:pt x="220599" y="694400"/>
                  <a:pt x="162249" y="700282"/>
                  <a:pt x="106892" y="698812"/>
                </a:cubicBezTo>
                <a:cubicBezTo>
                  <a:pt x="96419" y="694400"/>
                  <a:pt x="94922" y="685577"/>
                  <a:pt x="93426" y="679694"/>
                </a:cubicBezTo>
                <a:cubicBezTo>
                  <a:pt x="154769" y="688518"/>
                  <a:pt x="226584" y="678224"/>
                  <a:pt x="256507" y="670871"/>
                </a:cubicBezTo>
                <a:close/>
                <a:moveTo>
                  <a:pt x="322943" y="210385"/>
                </a:moveTo>
                <a:cubicBezTo>
                  <a:pt x="334251" y="209851"/>
                  <a:pt x="344158" y="210594"/>
                  <a:pt x="352382" y="213193"/>
                </a:cubicBezTo>
                <a:cubicBezTo>
                  <a:pt x="359858" y="217649"/>
                  <a:pt x="365839" y="225076"/>
                  <a:pt x="367335" y="232503"/>
                </a:cubicBezTo>
                <a:cubicBezTo>
                  <a:pt x="371821" y="250328"/>
                  <a:pt x="361354" y="271124"/>
                  <a:pt x="341914" y="275580"/>
                </a:cubicBezTo>
                <a:cubicBezTo>
                  <a:pt x="320980" y="278551"/>
                  <a:pt x="153505" y="320143"/>
                  <a:pt x="153505" y="320143"/>
                </a:cubicBezTo>
                <a:cubicBezTo>
                  <a:pt x="153505" y="320143"/>
                  <a:pt x="153505" y="320143"/>
                  <a:pt x="155000" y="320143"/>
                </a:cubicBezTo>
                <a:cubicBezTo>
                  <a:pt x="155000" y="320143"/>
                  <a:pt x="155000" y="320143"/>
                  <a:pt x="199860" y="330541"/>
                </a:cubicBezTo>
                <a:cubicBezTo>
                  <a:pt x="231261" y="315687"/>
                  <a:pt x="271635" y="308260"/>
                  <a:pt x="271635" y="308260"/>
                </a:cubicBezTo>
                <a:cubicBezTo>
                  <a:pt x="271635" y="308260"/>
                  <a:pt x="271635" y="308260"/>
                  <a:pt x="228271" y="302318"/>
                </a:cubicBezTo>
                <a:cubicBezTo>
                  <a:pt x="228271" y="302318"/>
                  <a:pt x="228271" y="302318"/>
                  <a:pt x="341914" y="275580"/>
                </a:cubicBezTo>
                <a:cubicBezTo>
                  <a:pt x="341914" y="275580"/>
                  <a:pt x="383783" y="302318"/>
                  <a:pt x="358363" y="345395"/>
                </a:cubicBezTo>
                <a:cubicBezTo>
                  <a:pt x="346400" y="366191"/>
                  <a:pt x="264158" y="384016"/>
                  <a:pt x="237243" y="388472"/>
                </a:cubicBezTo>
                <a:cubicBezTo>
                  <a:pt x="217803" y="391443"/>
                  <a:pt x="214813" y="409268"/>
                  <a:pt x="214813" y="412239"/>
                </a:cubicBezTo>
                <a:cubicBezTo>
                  <a:pt x="214813" y="415209"/>
                  <a:pt x="214813" y="431549"/>
                  <a:pt x="214813" y="446403"/>
                </a:cubicBezTo>
                <a:cubicBezTo>
                  <a:pt x="273130" y="450859"/>
                  <a:pt x="314999" y="459772"/>
                  <a:pt x="314999" y="471655"/>
                </a:cubicBezTo>
                <a:lnTo>
                  <a:pt x="314747" y="471892"/>
                </a:lnTo>
                <a:lnTo>
                  <a:pt x="331525" y="479290"/>
                </a:lnTo>
                <a:cubicBezTo>
                  <a:pt x="335262" y="481885"/>
                  <a:pt x="337130" y="484480"/>
                  <a:pt x="337130" y="486704"/>
                </a:cubicBezTo>
                <a:cubicBezTo>
                  <a:pt x="337130" y="488187"/>
                  <a:pt x="337130" y="489670"/>
                  <a:pt x="337130" y="491153"/>
                </a:cubicBezTo>
                <a:cubicBezTo>
                  <a:pt x="338624" y="508946"/>
                  <a:pt x="343108" y="578638"/>
                  <a:pt x="299765" y="626088"/>
                </a:cubicBezTo>
                <a:cubicBezTo>
                  <a:pt x="284819" y="645364"/>
                  <a:pt x="259411" y="645364"/>
                  <a:pt x="254928" y="664641"/>
                </a:cubicBezTo>
                <a:cubicBezTo>
                  <a:pt x="204112" y="676503"/>
                  <a:pt x="132372" y="673538"/>
                  <a:pt x="96502" y="664641"/>
                </a:cubicBezTo>
                <a:cubicBezTo>
                  <a:pt x="90523" y="645364"/>
                  <a:pt x="66610" y="643881"/>
                  <a:pt x="51664" y="626088"/>
                </a:cubicBezTo>
                <a:cubicBezTo>
                  <a:pt x="8321" y="578638"/>
                  <a:pt x="12805" y="508946"/>
                  <a:pt x="14300" y="491153"/>
                </a:cubicBezTo>
                <a:cubicBezTo>
                  <a:pt x="14300" y="489670"/>
                  <a:pt x="14300" y="488187"/>
                  <a:pt x="14300" y="486704"/>
                </a:cubicBezTo>
                <a:cubicBezTo>
                  <a:pt x="14300" y="482256"/>
                  <a:pt x="21773" y="476325"/>
                  <a:pt x="36718" y="471876"/>
                </a:cubicBezTo>
                <a:cubicBezTo>
                  <a:pt x="36718" y="471876"/>
                  <a:pt x="36718" y="471876"/>
                  <a:pt x="36718" y="482256"/>
                </a:cubicBezTo>
                <a:cubicBezTo>
                  <a:pt x="36718" y="497084"/>
                  <a:pt x="97996" y="507463"/>
                  <a:pt x="175715" y="507463"/>
                </a:cubicBezTo>
                <a:cubicBezTo>
                  <a:pt x="247455" y="507463"/>
                  <a:pt x="314711" y="494118"/>
                  <a:pt x="314711" y="485221"/>
                </a:cubicBezTo>
                <a:lnTo>
                  <a:pt x="314711" y="471926"/>
                </a:lnTo>
                <a:lnTo>
                  <a:pt x="304345" y="481682"/>
                </a:lnTo>
                <a:cubicBezTo>
                  <a:pt x="297429" y="484653"/>
                  <a:pt x="287335" y="487252"/>
                  <a:pt x="274625" y="489480"/>
                </a:cubicBezTo>
                <a:cubicBezTo>
                  <a:pt x="273130" y="489480"/>
                  <a:pt x="273130" y="489480"/>
                  <a:pt x="273130" y="489480"/>
                </a:cubicBezTo>
                <a:cubicBezTo>
                  <a:pt x="267149" y="490965"/>
                  <a:pt x="261168" y="492451"/>
                  <a:pt x="253691" y="492451"/>
                </a:cubicBezTo>
                <a:cubicBezTo>
                  <a:pt x="252196" y="493936"/>
                  <a:pt x="249205" y="493936"/>
                  <a:pt x="246214" y="493936"/>
                </a:cubicBezTo>
                <a:cubicBezTo>
                  <a:pt x="241728" y="493936"/>
                  <a:pt x="235747" y="495422"/>
                  <a:pt x="229766" y="495422"/>
                </a:cubicBezTo>
                <a:cubicBezTo>
                  <a:pt x="225280" y="495422"/>
                  <a:pt x="220794" y="495422"/>
                  <a:pt x="214813" y="495422"/>
                </a:cubicBezTo>
                <a:cubicBezTo>
                  <a:pt x="211822" y="496907"/>
                  <a:pt x="207336" y="496907"/>
                  <a:pt x="204346" y="496907"/>
                </a:cubicBezTo>
                <a:cubicBezTo>
                  <a:pt x="195374" y="496907"/>
                  <a:pt x="186402" y="496907"/>
                  <a:pt x="175935" y="496907"/>
                </a:cubicBezTo>
                <a:cubicBezTo>
                  <a:pt x="166963" y="496907"/>
                  <a:pt x="156496" y="496907"/>
                  <a:pt x="147524" y="496907"/>
                </a:cubicBezTo>
                <a:cubicBezTo>
                  <a:pt x="144533" y="496907"/>
                  <a:pt x="141542" y="496907"/>
                  <a:pt x="138552" y="496907"/>
                </a:cubicBezTo>
                <a:cubicBezTo>
                  <a:pt x="132571" y="495422"/>
                  <a:pt x="126589" y="495422"/>
                  <a:pt x="122103" y="495422"/>
                </a:cubicBezTo>
                <a:cubicBezTo>
                  <a:pt x="116122" y="495422"/>
                  <a:pt x="110141" y="493936"/>
                  <a:pt x="104160" y="493936"/>
                </a:cubicBezTo>
                <a:cubicBezTo>
                  <a:pt x="102664" y="493936"/>
                  <a:pt x="99674" y="493936"/>
                  <a:pt x="98178" y="492451"/>
                </a:cubicBezTo>
                <a:cubicBezTo>
                  <a:pt x="90702" y="492451"/>
                  <a:pt x="84721" y="490965"/>
                  <a:pt x="78739" y="489480"/>
                </a:cubicBezTo>
                <a:cubicBezTo>
                  <a:pt x="78739" y="489480"/>
                  <a:pt x="78739" y="489480"/>
                  <a:pt x="77244" y="489480"/>
                </a:cubicBezTo>
                <a:cubicBezTo>
                  <a:pt x="51824" y="485024"/>
                  <a:pt x="36871" y="479082"/>
                  <a:pt x="36871" y="471655"/>
                </a:cubicBezTo>
                <a:cubicBezTo>
                  <a:pt x="36871" y="458286"/>
                  <a:pt x="89207" y="447888"/>
                  <a:pt x="156496" y="446403"/>
                </a:cubicBezTo>
                <a:cubicBezTo>
                  <a:pt x="156496" y="425607"/>
                  <a:pt x="156496" y="398870"/>
                  <a:pt x="157991" y="376589"/>
                </a:cubicBezTo>
                <a:cubicBezTo>
                  <a:pt x="150514" y="375103"/>
                  <a:pt x="132571" y="372132"/>
                  <a:pt x="111636" y="367676"/>
                </a:cubicBezTo>
                <a:cubicBezTo>
                  <a:pt x="95188" y="364705"/>
                  <a:pt x="69767" y="364705"/>
                  <a:pt x="50328" y="360249"/>
                </a:cubicBezTo>
                <a:cubicBezTo>
                  <a:pt x="35375" y="357278"/>
                  <a:pt x="23413" y="351337"/>
                  <a:pt x="18927" y="342424"/>
                </a:cubicBezTo>
                <a:cubicBezTo>
                  <a:pt x="11450" y="317172"/>
                  <a:pt x="17432" y="302318"/>
                  <a:pt x="24908" y="293405"/>
                </a:cubicBezTo>
                <a:cubicBezTo>
                  <a:pt x="48833" y="271124"/>
                  <a:pt x="129580" y="244387"/>
                  <a:pt x="190888" y="233989"/>
                </a:cubicBezTo>
                <a:cubicBezTo>
                  <a:pt x="242476" y="225076"/>
                  <a:pt x="289018" y="211986"/>
                  <a:pt x="322943" y="210385"/>
                </a:cubicBezTo>
                <a:close/>
                <a:moveTo>
                  <a:pt x="160971" y="520"/>
                </a:moveTo>
                <a:cubicBezTo>
                  <a:pt x="187884" y="-2457"/>
                  <a:pt x="250680" y="6475"/>
                  <a:pt x="217787" y="49646"/>
                </a:cubicBezTo>
                <a:cubicBezTo>
                  <a:pt x="207321" y="63045"/>
                  <a:pt x="193864" y="67511"/>
                  <a:pt x="193864" y="67511"/>
                </a:cubicBezTo>
                <a:cubicBezTo>
                  <a:pt x="193864" y="67511"/>
                  <a:pt x="162466" y="57090"/>
                  <a:pt x="102660" y="74954"/>
                </a:cubicBezTo>
                <a:cubicBezTo>
                  <a:pt x="42853" y="92818"/>
                  <a:pt x="92194" y="97284"/>
                  <a:pt x="92194" y="97284"/>
                </a:cubicBezTo>
                <a:cubicBezTo>
                  <a:pt x="125087" y="83886"/>
                  <a:pt x="264136" y="61556"/>
                  <a:pt x="322448" y="52624"/>
                </a:cubicBezTo>
                <a:cubicBezTo>
                  <a:pt x="340389" y="55601"/>
                  <a:pt x="355341" y="60067"/>
                  <a:pt x="358331" y="66022"/>
                </a:cubicBezTo>
                <a:cubicBezTo>
                  <a:pt x="376273" y="106216"/>
                  <a:pt x="338894" y="119614"/>
                  <a:pt x="310486" y="124080"/>
                </a:cubicBezTo>
                <a:cubicBezTo>
                  <a:pt x="306001" y="124080"/>
                  <a:pt x="301515" y="124080"/>
                  <a:pt x="295535" y="125569"/>
                </a:cubicBezTo>
                <a:lnTo>
                  <a:pt x="292544" y="125569"/>
                </a:lnTo>
                <a:cubicBezTo>
                  <a:pt x="216291" y="134501"/>
                  <a:pt x="51824" y="156831"/>
                  <a:pt x="81727" y="180650"/>
                </a:cubicBezTo>
                <a:cubicBezTo>
                  <a:pt x="122097" y="171718"/>
                  <a:pt x="255166" y="134501"/>
                  <a:pt x="328428" y="128546"/>
                </a:cubicBezTo>
                <a:cubicBezTo>
                  <a:pt x="347865" y="133012"/>
                  <a:pt x="364312" y="140456"/>
                  <a:pt x="364312" y="155342"/>
                </a:cubicBezTo>
                <a:cubicBezTo>
                  <a:pt x="364312" y="185116"/>
                  <a:pt x="341885" y="195536"/>
                  <a:pt x="326933" y="198514"/>
                </a:cubicBezTo>
                <a:cubicBezTo>
                  <a:pt x="253670" y="204469"/>
                  <a:pt x="101164" y="222333"/>
                  <a:pt x="33882" y="280391"/>
                </a:cubicBezTo>
                <a:cubicBezTo>
                  <a:pt x="24911" y="274436"/>
                  <a:pt x="5474" y="255084"/>
                  <a:pt x="8464" y="232754"/>
                </a:cubicBezTo>
                <a:cubicBezTo>
                  <a:pt x="11455" y="204469"/>
                  <a:pt x="30892" y="202980"/>
                  <a:pt x="30892" y="202980"/>
                </a:cubicBezTo>
                <a:cubicBezTo>
                  <a:pt x="30892" y="202980"/>
                  <a:pt x="5474" y="186604"/>
                  <a:pt x="5474" y="165763"/>
                </a:cubicBezTo>
                <a:cubicBezTo>
                  <a:pt x="5474" y="143433"/>
                  <a:pt x="23416" y="130035"/>
                  <a:pt x="23416" y="130035"/>
                </a:cubicBezTo>
                <a:cubicBezTo>
                  <a:pt x="23416" y="130035"/>
                  <a:pt x="-15458" y="100261"/>
                  <a:pt x="6969" y="63045"/>
                </a:cubicBezTo>
                <a:cubicBezTo>
                  <a:pt x="29397" y="27316"/>
                  <a:pt x="134058" y="2009"/>
                  <a:pt x="160971" y="520"/>
                </a:cubicBezTo>
                <a:close/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3021107" y="2483224"/>
            <a:ext cx="2275790" cy="348854"/>
            <a:chOff x="3021107" y="2483224"/>
            <a:chExt cx="2275790" cy="348854"/>
          </a:xfrm>
        </p:grpSpPr>
        <p:sp>
          <p:nvSpPr>
            <p:cNvPr id="44" name="ValueText"/>
            <p:cNvSpPr txBox="1"/>
            <p:nvPr/>
          </p:nvSpPr>
          <p:spPr>
            <a:xfrm>
              <a:off x="3021107" y="2483224"/>
              <a:ext cx="744748" cy="348854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32500" lnSpcReduction="20000"/>
            </a:bodyPr>
            <a:lstStyle/>
            <a:p>
              <a:r>
                <a:rPr lang="en-US" sz="6000" dirty="0">
                  <a:cs typeface="+mn-ea"/>
                  <a:sym typeface="+mn-lt"/>
                </a:rPr>
                <a:t>80%</a:t>
              </a:r>
              <a:endParaRPr lang="en-US" sz="6000" dirty="0">
                <a:cs typeface="+mn-ea"/>
                <a:sym typeface="+mn-lt"/>
              </a:endParaRPr>
            </a:p>
          </p:txBody>
        </p:sp>
        <p:cxnSp>
          <p:nvCxnSpPr>
            <p:cNvPr id="46" name="SorbShape"/>
            <p:cNvCxnSpPr/>
            <p:nvPr/>
          </p:nvCxnSpPr>
          <p:spPr>
            <a:xfrm>
              <a:off x="3425705" y="2651896"/>
              <a:ext cx="187119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/>
          <p:cNvGrpSpPr/>
          <p:nvPr/>
        </p:nvGrpSpPr>
        <p:grpSpPr>
          <a:xfrm>
            <a:off x="5647804" y="3861870"/>
            <a:ext cx="3315194" cy="847361"/>
            <a:chOff x="5647804" y="3861870"/>
            <a:chExt cx="3315194" cy="847361"/>
          </a:xfrm>
        </p:grpSpPr>
        <p:sp>
          <p:nvSpPr>
            <p:cNvPr id="40" name="IconShape"/>
            <p:cNvSpPr/>
            <p:nvPr/>
          </p:nvSpPr>
          <p:spPr bwMode="auto">
            <a:xfrm>
              <a:off x="5647804" y="3861870"/>
              <a:ext cx="560567" cy="303299"/>
            </a:xfrm>
            <a:custGeom>
              <a:avLst/>
              <a:gdLst>
                <a:gd name="T0" fmla="*/ 195 w 226"/>
                <a:gd name="T1" fmla="*/ 51 h 121"/>
                <a:gd name="T2" fmla="*/ 161 w 226"/>
                <a:gd name="T3" fmla="*/ 30 h 121"/>
                <a:gd name="T4" fmla="*/ 151 w 226"/>
                <a:gd name="T5" fmla="*/ 31 h 121"/>
                <a:gd name="T6" fmla="*/ 101 w 226"/>
                <a:gd name="T7" fmla="*/ 0 h 121"/>
                <a:gd name="T8" fmla="*/ 52 w 226"/>
                <a:gd name="T9" fmla="*/ 29 h 121"/>
                <a:gd name="T10" fmla="*/ 46 w 226"/>
                <a:gd name="T11" fmla="*/ 29 h 121"/>
                <a:gd name="T12" fmla="*/ 0 w 226"/>
                <a:gd name="T13" fmla="*/ 75 h 121"/>
                <a:gd name="T14" fmla="*/ 42 w 226"/>
                <a:gd name="T15" fmla="*/ 121 h 121"/>
                <a:gd name="T16" fmla="*/ 45 w 226"/>
                <a:gd name="T17" fmla="*/ 121 h 121"/>
                <a:gd name="T18" fmla="*/ 183 w 226"/>
                <a:gd name="T19" fmla="*/ 121 h 121"/>
                <a:gd name="T20" fmla="*/ 187 w 226"/>
                <a:gd name="T21" fmla="*/ 121 h 121"/>
                <a:gd name="T22" fmla="*/ 191 w 226"/>
                <a:gd name="T23" fmla="*/ 121 h 121"/>
                <a:gd name="T24" fmla="*/ 226 w 226"/>
                <a:gd name="T25" fmla="*/ 86 h 121"/>
                <a:gd name="T26" fmla="*/ 195 w 226"/>
                <a:gd name="T27" fmla="*/ 5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121">
                  <a:moveTo>
                    <a:pt x="195" y="51"/>
                  </a:moveTo>
                  <a:cubicBezTo>
                    <a:pt x="189" y="39"/>
                    <a:pt x="176" y="30"/>
                    <a:pt x="161" y="30"/>
                  </a:cubicBezTo>
                  <a:cubicBezTo>
                    <a:pt x="157" y="30"/>
                    <a:pt x="154" y="30"/>
                    <a:pt x="151" y="31"/>
                  </a:cubicBezTo>
                  <a:cubicBezTo>
                    <a:pt x="142" y="12"/>
                    <a:pt x="123" y="0"/>
                    <a:pt x="101" y="0"/>
                  </a:cubicBezTo>
                  <a:cubicBezTo>
                    <a:pt x="80" y="0"/>
                    <a:pt x="61" y="12"/>
                    <a:pt x="52" y="29"/>
                  </a:cubicBezTo>
                  <a:cubicBezTo>
                    <a:pt x="50" y="29"/>
                    <a:pt x="48" y="29"/>
                    <a:pt x="46" y="29"/>
                  </a:cubicBezTo>
                  <a:cubicBezTo>
                    <a:pt x="21" y="29"/>
                    <a:pt x="0" y="50"/>
                    <a:pt x="0" y="75"/>
                  </a:cubicBezTo>
                  <a:cubicBezTo>
                    <a:pt x="0" y="99"/>
                    <a:pt x="19" y="119"/>
                    <a:pt x="42" y="121"/>
                  </a:cubicBezTo>
                  <a:cubicBezTo>
                    <a:pt x="43" y="121"/>
                    <a:pt x="44" y="121"/>
                    <a:pt x="45" y="121"/>
                  </a:cubicBezTo>
                  <a:cubicBezTo>
                    <a:pt x="183" y="121"/>
                    <a:pt x="183" y="121"/>
                    <a:pt x="183" y="121"/>
                  </a:cubicBezTo>
                  <a:cubicBezTo>
                    <a:pt x="184" y="121"/>
                    <a:pt x="186" y="121"/>
                    <a:pt x="187" y="121"/>
                  </a:cubicBezTo>
                  <a:cubicBezTo>
                    <a:pt x="188" y="121"/>
                    <a:pt x="190" y="121"/>
                    <a:pt x="191" y="121"/>
                  </a:cubicBezTo>
                  <a:cubicBezTo>
                    <a:pt x="211" y="121"/>
                    <a:pt x="226" y="105"/>
                    <a:pt x="226" y="86"/>
                  </a:cubicBezTo>
                  <a:cubicBezTo>
                    <a:pt x="226" y="68"/>
                    <a:pt x="212" y="53"/>
                    <a:pt x="195" y="51"/>
                  </a:cubicBezTo>
                  <a:close/>
                </a:path>
              </a:pathLst>
            </a:custGeom>
            <a:solidFill>
              <a:srgbClr val="DFDEEF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7" name="IconShape"/>
            <p:cNvSpPr/>
            <p:nvPr/>
          </p:nvSpPr>
          <p:spPr bwMode="auto">
            <a:xfrm>
              <a:off x="6390248" y="3861870"/>
              <a:ext cx="560567" cy="303299"/>
            </a:xfrm>
            <a:custGeom>
              <a:avLst/>
              <a:gdLst>
                <a:gd name="T0" fmla="*/ 195 w 226"/>
                <a:gd name="T1" fmla="*/ 51 h 121"/>
                <a:gd name="T2" fmla="*/ 161 w 226"/>
                <a:gd name="T3" fmla="*/ 30 h 121"/>
                <a:gd name="T4" fmla="*/ 151 w 226"/>
                <a:gd name="T5" fmla="*/ 31 h 121"/>
                <a:gd name="T6" fmla="*/ 101 w 226"/>
                <a:gd name="T7" fmla="*/ 0 h 121"/>
                <a:gd name="T8" fmla="*/ 52 w 226"/>
                <a:gd name="T9" fmla="*/ 29 h 121"/>
                <a:gd name="T10" fmla="*/ 46 w 226"/>
                <a:gd name="T11" fmla="*/ 29 h 121"/>
                <a:gd name="T12" fmla="*/ 0 w 226"/>
                <a:gd name="T13" fmla="*/ 75 h 121"/>
                <a:gd name="T14" fmla="*/ 42 w 226"/>
                <a:gd name="T15" fmla="*/ 121 h 121"/>
                <a:gd name="T16" fmla="*/ 45 w 226"/>
                <a:gd name="T17" fmla="*/ 121 h 121"/>
                <a:gd name="T18" fmla="*/ 183 w 226"/>
                <a:gd name="T19" fmla="*/ 121 h 121"/>
                <a:gd name="T20" fmla="*/ 187 w 226"/>
                <a:gd name="T21" fmla="*/ 121 h 121"/>
                <a:gd name="T22" fmla="*/ 191 w 226"/>
                <a:gd name="T23" fmla="*/ 121 h 121"/>
                <a:gd name="T24" fmla="*/ 226 w 226"/>
                <a:gd name="T25" fmla="*/ 86 h 121"/>
                <a:gd name="T26" fmla="*/ 195 w 226"/>
                <a:gd name="T27" fmla="*/ 5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121">
                  <a:moveTo>
                    <a:pt x="195" y="51"/>
                  </a:moveTo>
                  <a:cubicBezTo>
                    <a:pt x="189" y="39"/>
                    <a:pt x="176" y="30"/>
                    <a:pt x="161" y="30"/>
                  </a:cubicBezTo>
                  <a:cubicBezTo>
                    <a:pt x="157" y="30"/>
                    <a:pt x="154" y="30"/>
                    <a:pt x="151" y="31"/>
                  </a:cubicBezTo>
                  <a:cubicBezTo>
                    <a:pt x="142" y="12"/>
                    <a:pt x="123" y="0"/>
                    <a:pt x="101" y="0"/>
                  </a:cubicBezTo>
                  <a:cubicBezTo>
                    <a:pt x="80" y="0"/>
                    <a:pt x="61" y="12"/>
                    <a:pt x="52" y="29"/>
                  </a:cubicBezTo>
                  <a:cubicBezTo>
                    <a:pt x="50" y="29"/>
                    <a:pt x="48" y="29"/>
                    <a:pt x="46" y="29"/>
                  </a:cubicBezTo>
                  <a:cubicBezTo>
                    <a:pt x="21" y="29"/>
                    <a:pt x="0" y="50"/>
                    <a:pt x="0" y="75"/>
                  </a:cubicBezTo>
                  <a:cubicBezTo>
                    <a:pt x="0" y="99"/>
                    <a:pt x="19" y="119"/>
                    <a:pt x="42" y="121"/>
                  </a:cubicBezTo>
                  <a:cubicBezTo>
                    <a:pt x="43" y="121"/>
                    <a:pt x="44" y="121"/>
                    <a:pt x="45" y="121"/>
                  </a:cubicBezTo>
                  <a:cubicBezTo>
                    <a:pt x="183" y="121"/>
                    <a:pt x="183" y="121"/>
                    <a:pt x="183" y="121"/>
                  </a:cubicBezTo>
                  <a:cubicBezTo>
                    <a:pt x="184" y="121"/>
                    <a:pt x="186" y="121"/>
                    <a:pt x="187" y="121"/>
                  </a:cubicBezTo>
                  <a:cubicBezTo>
                    <a:pt x="188" y="121"/>
                    <a:pt x="190" y="121"/>
                    <a:pt x="191" y="121"/>
                  </a:cubicBezTo>
                  <a:cubicBezTo>
                    <a:pt x="211" y="121"/>
                    <a:pt x="226" y="105"/>
                    <a:pt x="226" y="86"/>
                  </a:cubicBezTo>
                  <a:cubicBezTo>
                    <a:pt x="226" y="68"/>
                    <a:pt x="212" y="53"/>
                    <a:pt x="195" y="51"/>
                  </a:cubicBezTo>
                  <a:close/>
                </a:path>
              </a:pathLst>
            </a:custGeom>
            <a:solidFill>
              <a:srgbClr val="DFDEEF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8" name="IconShape"/>
            <p:cNvSpPr/>
            <p:nvPr/>
          </p:nvSpPr>
          <p:spPr bwMode="auto">
            <a:xfrm>
              <a:off x="7025117" y="3861870"/>
              <a:ext cx="560567" cy="303299"/>
            </a:xfrm>
            <a:custGeom>
              <a:avLst/>
              <a:gdLst>
                <a:gd name="T0" fmla="*/ 195 w 226"/>
                <a:gd name="T1" fmla="*/ 51 h 121"/>
                <a:gd name="T2" fmla="*/ 161 w 226"/>
                <a:gd name="T3" fmla="*/ 30 h 121"/>
                <a:gd name="T4" fmla="*/ 151 w 226"/>
                <a:gd name="T5" fmla="*/ 31 h 121"/>
                <a:gd name="T6" fmla="*/ 101 w 226"/>
                <a:gd name="T7" fmla="*/ 0 h 121"/>
                <a:gd name="T8" fmla="*/ 52 w 226"/>
                <a:gd name="T9" fmla="*/ 29 h 121"/>
                <a:gd name="T10" fmla="*/ 46 w 226"/>
                <a:gd name="T11" fmla="*/ 29 h 121"/>
                <a:gd name="T12" fmla="*/ 0 w 226"/>
                <a:gd name="T13" fmla="*/ 75 h 121"/>
                <a:gd name="T14" fmla="*/ 42 w 226"/>
                <a:gd name="T15" fmla="*/ 121 h 121"/>
                <a:gd name="T16" fmla="*/ 45 w 226"/>
                <a:gd name="T17" fmla="*/ 121 h 121"/>
                <a:gd name="T18" fmla="*/ 183 w 226"/>
                <a:gd name="T19" fmla="*/ 121 h 121"/>
                <a:gd name="T20" fmla="*/ 187 w 226"/>
                <a:gd name="T21" fmla="*/ 121 h 121"/>
                <a:gd name="T22" fmla="*/ 191 w 226"/>
                <a:gd name="T23" fmla="*/ 121 h 121"/>
                <a:gd name="T24" fmla="*/ 226 w 226"/>
                <a:gd name="T25" fmla="*/ 86 h 121"/>
                <a:gd name="T26" fmla="*/ 195 w 226"/>
                <a:gd name="T27" fmla="*/ 5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121">
                  <a:moveTo>
                    <a:pt x="195" y="51"/>
                  </a:moveTo>
                  <a:cubicBezTo>
                    <a:pt x="189" y="39"/>
                    <a:pt x="176" y="30"/>
                    <a:pt x="161" y="30"/>
                  </a:cubicBezTo>
                  <a:cubicBezTo>
                    <a:pt x="157" y="30"/>
                    <a:pt x="154" y="30"/>
                    <a:pt x="151" y="31"/>
                  </a:cubicBezTo>
                  <a:cubicBezTo>
                    <a:pt x="142" y="12"/>
                    <a:pt x="123" y="0"/>
                    <a:pt x="101" y="0"/>
                  </a:cubicBezTo>
                  <a:cubicBezTo>
                    <a:pt x="80" y="0"/>
                    <a:pt x="61" y="12"/>
                    <a:pt x="52" y="29"/>
                  </a:cubicBezTo>
                  <a:cubicBezTo>
                    <a:pt x="50" y="29"/>
                    <a:pt x="48" y="29"/>
                    <a:pt x="46" y="29"/>
                  </a:cubicBezTo>
                  <a:cubicBezTo>
                    <a:pt x="21" y="29"/>
                    <a:pt x="0" y="50"/>
                    <a:pt x="0" y="75"/>
                  </a:cubicBezTo>
                  <a:cubicBezTo>
                    <a:pt x="0" y="99"/>
                    <a:pt x="19" y="119"/>
                    <a:pt x="42" y="121"/>
                  </a:cubicBezTo>
                  <a:cubicBezTo>
                    <a:pt x="43" y="121"/>
                    <a:pt x="44" y="121"/>
                    <a:pt x="45" y="121"/>
                  </a:cubicBezTo>
                  <a:cubicBezTo>
                    <a:pt x="183" y="121"/>
                    <a:pt x="183" y="121"/>
                    <a:pt x="183" y="121"/>
                  </a:cubicBezTo>
                  <a:cubicBezTo>
                    <a:pt x="184" y="121"/>
                    <a:pt x="186" y="121"/>
                    <a:pt x="187" y="121"/>
                  </a:cubicBezTo>
                  <a:cubicBezTo>
                    <a:pt x="188" y="121"/>
                    <a:pt x="190" y="121"/>
                    <a:pt x="191" y="121"/>
                  </a:cubicBezTo>
                  <a:cubicBezTo>
                    <a:pt x="211" y="121"/>
                    <a:pt x="226" y="105"/>
                    <a:pt x="226" y="86"/>
                  </a:cubicBezTo>
                  <a:cubicBezTo>
                    <a:pt x="226" y="68"/>
                    <a:pt x="212" y="53"/>
                    <a:pt x="195" y="51"/>
                  </a:cubicBezTo>
                  <a:close/>
                </a:path>
              </a:pathLst>
            </a:custGeom>
            <a:solidFill>
              <a:srgbClr val="DFDEEF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9" name="IconShape"/>
            <p:cNvSpPr/>
            <p:nvPr/>
          </p:nvSpPr>
          <p:spPr bwMode="auto">
            <a:xfrm>
              <a:off x="7713774" y="3861870"/>
              <a:ext cx="560567" cy="303299"/>
            </a:xfrm>
            <a:custGeom>
              <a:avLst/>
              <a:gdLst>
                <a:gd name="T0" fmla="*/ 195 w 226"/>
                <a:gd name="T1" fmla="*/ 51 h 121"/>
                <a:gd name="T2" fmla="*/ 161 w 226"/>
                <a:gd name="T3" fmla="*/ 30 h 121"/>
                <a:gd name="T4" fmla="*/ 151 w 226"/>
                <a:gd name="T5" fmla="*/ 31 h 121"/>
                <a:gd name="T6" fmla="*/ 101 w 226"/>
                <a:gd name="T7" fmla="*/ 0 h 121"/>
                <a:gd name="T8" fmla="*/ 52 w 226"/>
                <a:gd name="T9" fmla="*/ 29 h 121"/>
                <a:gd name="T10" fmla="*/ 46 w 226"/>
                <a:gd name="T11" fmla="*/ 29 h 121"/>
                <a:gd name="T12" fmla="*/ 0 w 226"/>
                <a:gd name="T13" fmla="*/ 75 h 121"/>
                <a:gd name="T14" fmla="*/ 42 w 226"/>
                <a:gd name="T15" fmla="*/ 121 h 121"/>
                <a:gd name="T16" fmla="*/ 45 w 226"/>
                <a:gd name="T17" fmla="*/ 121 h 121"/>
                <a:gd name="T18" fmla="*/ 183 w 226"/>
                <a:gd name="T19" fmla="*/ 121 h 121"/>
                <a:gd name="T20" fmla="*/ 187 w 226"/>
                <a:gd name="T21" fmla="*/ 121 h 121"/>
                <a:gd name="T22" fmla="*/ 191 w 226"/>
                <a:gd name="T23" fmla="*/ 121 h 121"/>
                <a:gd name="T24" fmla="*/ 226 w 226"/>
                <a:gd name="T25" fmla="*/ 86 h 121"/>
                <a:gd name="T26" fmla="*/ 195 w 226"/>
                <a:gd name="T27" fmla="*/ 5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121">
                  <a:moveTo>
                    <a:pt x="195" y="51"/>
                  </a:moveTo>
                  <a:cubicBezTo>
                    <a:pt x="189" y="39"/>
                    <a:pt x="176" y="30"/>
                    <a:pt x="161" y="30"/>
                  </a:cubicBezTo>
                  <a:cubicBezTo>
                    <a:pt x="157" y="30"/>
                    <a:pt x="154" y="30"/>
                    <a:pt x="151" y="31"/>
                  </a:cubicBezTo>
                  <a:cubicBezTo>
                    <a:pt x="142" y="12"/>
                    <a:pt x="123" y="0"/>
                    <a:pt x="101" y="0"/>
                  </a:cubicBezTo>
                  <a:cubicBezTo>
                    <a:pt x="80" y="0"/>
                    <a:pt x="61" y="12"/>
                    <a:pt x="52" y="29"/>
                  </a:cubicBezTo>
                  <a:cubicBezTo>
                    <a:pt x="50" y="29"/>
                    <a:pt x="48" y="29"/>
                    <a:pt x="46" y="29"/>
                  </a:cubicBezTo>
                  <a:cubicBezTo>
                    <a:pt x="21" y="29"/>
                    <a:pt x="0" y="50"/>
                    <a:pt x="0" y="75"/>
                  </a:cubicBezTo>
                  <a:cubicBezTo>
                    <a:pt x="0" y="99"/>
                    <a:pt x="19" y="119"/>
                    <a:pt x="42" y="121"/>
                  </a:cubicBezTo>
                  <a:cubicBezTo>
                    <a:pt x="43" y="121"/>
                    <a:pt x="44" y="121"/>
                    <a:pt x="45" y="121"/>
                  </a:cubicBezTo>
                  <a:cubicBezTo>
                    <a:pt x="183" y="121"/>
                    <a:pt x="183" y="121"/>
                    <a:pt x="183" y="121"/>
                  </a:cubicBezTo>
                  <a:cubicBezTo>
                    <a:pt x="184" y="121"/>
                    <a:pt x="186" y="121"/>
                    <a:pt x="187" y="121"/>
                  </a:cubicBezTo>
                  <a:cubicBezTo>
                    <a:pt x="188" y="121"/>
                    <a:pt x="190" y="121"/>
                    <a:pt x="191" y="121"/>
                  </a:cubicBezTo>
                  <a:cubicBezTo>
                    <a:pt x="211" y="121"/>
                    <a:pt x="226" y="105"/>
                    <a:pt x="226" y="86"/>
                  </a:cubicBezTo>
                  <a:cubicBezTo>
                    <a:pt x="226" y="68"/>
                    <a:pt x="212" y="53"/>
                    <a:pt x="195" y="51"/>
                  </a:cubicBezTo>
                  <a:close/>
                </a:path>
              </a:pathLst>
            </a:custGeom>
            <a:solidFill>
              <a:srgbClr val="DFDEEF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0" name="IconShape"/>
            <p:cNvSpPr/>
            <p:nvPr/>
          </p:nvSpPr>
          <p:spPr bwMode="auto">
            <a:xfrm>
              <a:off x="8402431" y="3861870"/>
              <a:ext cx="560567" cy="303299"/>
            </a:xfrm>
            <a:custGeom>
              <a:avLst/>
              <a:gdLst>
                <a:gd name="T0" fmla="*/ 195 w 226"/>
                <a:gd name="T1" fmla="*/ 51 h 121"/>
                <a:gd name="T2" fmla="*/ 161 w 226"/>
                <a:gd name="T3" fmla="*/ 30 h 121"/>
                <a:gd name="T4" fmla="*/ 151 w 226"/>
                <a:gd name="T5" fmla="*/ 31 h 121"/>
                <a:gd name="T6" fmla="*/ 101 w 226"/>
                <a:gd name="T7" fmla="*/ 0 h 121"/>
                <a:gd name="T8" fmla="*/ 52 w 226"/>
                <a:gd name="T9" fmla="*/ 29 h 121"/>
                <a:gd name="T10" fmla="*/ 46 w 226"/>
                <a:gd name="T11" fmla="*/ 29 h 121"/>
                <a:gd name="T12" fmla="*/ 0 w 226"/>
                <a:gd name="T13" fmla="*/ 75 h 121"/>
                <a:gd name="T14" fmla="*/ 42 w 226"/>
                <a:gd name="T15" fmla="*/ 121 h 121"/>
                <a:gd name="T16" fmla="*/ 45 w 226"/>
                <a:gd name="T17" fmla="*/ 121 h 121"/>
                <a:gd name="T18" fmla="*/ 183 w 226"/>
                <a:gd name="T19" fmla="*/ 121 h 121"/>
                <a:gd name="T20" fmla="*/ 187 w 226"/>
                <a:gd name="T21" fmla="*/ 121 h 121"/>
                <a:gd name="T22" fmla="*/ 191 w 226"/>
                <a:gd name="T23" fmla="*/ 121 h 121"/>
                <a:gd name="T24" fmla="*/ 226 w 226"/>
                <a:gd name="T25" fmla="*/ 86 h 121"/>
                <a:gd name="T26" fmla="*/ 195 w 226"/>
                <a:gd name="T27" fmla="*/ 5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121">
                  <a:moveTo>
                    <a:pt x="195" y="51"/>
                  </a:moveTo>
                  <a:cubicBezTo>
                    <a:pt x="189" y="39"/>
                    <a:pt x="176" y="30"/>
                    <a:pt x="161" y="30"/>
                  </a:cubicBezTo>
                  <a:cubicBezTo>
                    <a:pt x="157" y="30"/>
                    <a:pt x="154" y="30"/>
                    <a:pt x="151" y="31"/>
                  </a:cubicBezTo>
                  <a:cubicBezTo>
                    <a:pt x="142" y="12"/>
                    <a:pt x="123" y="0"/>
                    <a:pt x="101" y="0"/>
                  </a:cubicBezTo>
                  <a:cubicBezTo>
                    <a:pt x="80" y="0"/>
                    <a:pt x="61" y="12"/>
                    <a:pt x="52" y="29"/>
                  </a:cubicBezTo>
                  <a:cubicBezTo>
                    <a:pt x="50" y="29"/>
                    <a:pt x="48" y="29"/>
                    <a:pt x="46" y="29"/>
                  </a:cubicBezTo>
                  <a:cubicBezTo>
                    <a:pt x="21" y="29"/>
                    <a:pt x="0" y="50"/>
                    <a:pt x="0" y="75"/>
                  </a:cubicBezTo>
                  <a:cubicBezTo>
                    <a:pt x="0" y="99"/>
                    <a:pt x="19" y="119"/>
                    <a:pt x="42" y="121"/>
                  </a:cubicBezTo>
                  <a:cubicBezTo>
                    <a:pt x="43" y="121"/>
                    <a:pt x="44" y="121"/>
                    <a:pt x="45" y="121"/>
                  </a:cubicBezTo>
                  <a:cubicBezTo>
                    <a:pt x="183" y="121"/>
                    <a:pt x="183" y="121"/>
                    <a:pt x="183" y="121"/>
                  </a:cubicBezTo>
                  <a:cubicBezTo>
                    <a:pt x="184" y="121"/>
                    <a:pt x="186" y="121"/>
                    <a:pt x="187" y="121"/>
                  </a:cubicBezTo>
                  <a:cubicBezTo>
                    <a:pt x="188" y="121"/>
                    <a:pt x="190" y="121"/>
                    <a:pt x="191" y="121"/>
                  </a:cubicBezTo>
                  <a:cubicBezTo>
                    <a:pt x="211" y="121"/>
                    <a:pt x="226" y="105"/>
                    <a:pt x="226" y="86"/>
                  </a:cubicBezTo>
                  <a:cubicBezTo>
                    <a:pt x="226" y="68"/>
                    <a:pt x="212" y="53"/>
                    <a:pt x="195" y="51"/>
                  </a:cubicBezTo>
                  <a:close/>
                </a:path>
              </a:pathLst>
            </a:custGeom>
            <a:solidFill>
              <a:srgbClr val="DFDEEF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1" name="IconShape"/>
            <p:cNvSpPr/>
            <p:nvPr/>
          </p:nvSpPr>
          <p:spPr bwMode="auto">
            <a:xfrm>
              <a:off x="5647804" y="4405932"/>
              <a:ext cx="560567" cy="303299"/>
            </a:xfrm>
            <a:custGeom>
              <a:avLst/>
              <a:gdLst>
                <a:gd name="T0" fmla="*/ 195 w 226"/>
                <a:gd name="T1" fmla="*/ 51 h 121"/>
                <a:gd name="T2" fmla="*/ 161 w 226"/>
                <a:gd name="T3" fmla="*/ 30 h 121"/>
                <a:gd name="T4" fmla="*/ 151 w 226"/>
                <a:gd name="T5" fmla="*/ 31 h 121"/>
                <a:gd name="T6" fmla="*/ 101 w 226"/>
                <a:gd name="T7" fmla="*/ 0 h 121"/>
                <a:gd name="T8" fmla="*/ 52 w 226"/>
                <a:gd name="T9" fmla="*/ 29 h 121"/>
                <a:gd name="T10" fmla="*/ 46 w 226"/>
                <a:gd name="T11" fmla="*/ 29 h 121"/>
                <a:gd name="T12" fmla="*/ 0 w 226"/>
                <a:gd name="T13" fmla="*/ 75 h 121"/>
                <a:gd name="T14" fmla="*/ 42 w 226"/>
                <a:gd name="T15" fmla="*/ 121 h 121"/>
                <a:gd name="T16" fmla="*/ 45 w 226"/>
                <a:gd name="T17" fmla="*/ 121 h 121"/>
                <a:gd name="T18" fmla="*/ 183 w 226"/>
                <a:gd name="T19" fmla="*/ 121 h 121"/>
                <a:gd name="T20" fmla="*/ 187 w 226"/>
                <a:gd name="T21" fmla="*/ 121 h 121"/>
                <a:gd name="T22" fmla="*/ 191 w 226"/>
                <a:gd name="T23" fmla="*/ 121 h 121"/>
                <a:gd name="T24" fmla="*/ 226 w 226"/>
                <a:gd name="T25" fmla="*/ 86 h 121"/>
                <a:gd name="T26" fmla="*/ 195 w 226"/>
                <a:gd name="T27" fmla="*/ 5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121">
                  <a:moveTo>
                    <a:pt x="195" y="51"/>
                  </a:moveTo>
                  <a:cubicBezTo>
                    <a:pt x="189" y="39"/>
                    <a:pt x="176" y="30"/>
                    <a:pt x="161" y="30"/>
                  </a:cubicBezTo>
                  <a:cubicBezTo>
                    <a:pt x="157" y="30"/>
                    <a:pt x="154" y="30"/>
                    <a:pt x="151" y="31"/>
                  </a:cubicBezTo>
                  <a:cubicBezTo>
                    <a:pt x="142" y="12"/>
                    <a:pt x="123" y="0"/>
                    <a:pt x="101" y="0"/>
                  </a:cubicBezTo>
                  <a:cubicBezTo>
                    <a:pt x="80" y="0"/>
                    <a:pt x="61" y="12"/>
                    <a:pt x="52" y="29"/>
                  </a:cubicBezTo>
                  <a:cubicBezTo>
                    <a:pt x="50" y="29"/>
                    <a:pt x="48" y="29"/>
                    <a:pt x="46" y="29"/>
                  </a:cubicBezTo>
                  <a:cubicBezTo>
                    <a:pt x="21" y="29"/>
                    <a:pt x="0" y="50"/>
                    <a:pt x="0" y="75"/>
                  </a:cubicBezTo>
                  <a:cubicBezTo>
                    <a:pt x="0" y="99"/>
                    <a:pt x="19" y="119"/>
                    <a:pt x="42" y="121"/>
                  </a:cubicBezTo>
                  <a:cubicBezTo>
                    <a:pt x="43" y="121"/>
                    <a:pt x="44" y="121"/>
                    <a:pt x="45" y="121"/>
                  </a:cubicBezTo>
                  <a:cubicBezTo>
                    <a:pt x="183" y="121"/>
                    <a:pt x="183" y="121"/>
                    <a:pt x="183" y="121"/>
                  </a:cubicBezTo>
                  <a:cubicBezTo>
                    <a:pt x="184" y="121"/>
                    <a:pt x="186" y="121"/>
                    <a:pt x="187" y="121"/>
                  </a:cubicBezTo>
                  <a:cubicBezTo>
                    <a:pt x="188" y="121"/>
                    <a:pt x="190" y="121"/>
                    <a:pt x="191" y="121"/>
                  </a:cubicBezTo>
                  <a:cubicBezTo>
                    <a:pt x="211" y="121"/>
                    <a:pt x="226" y="105"/>
                    <a:pt x="226" y="86"/>
                  </a:cubicBezTo>
                  <a:cubicBezTo>
                    <a:pt x="226" y="68"/>
                    <a:pt x="212" y="53"/>
                    <a:pt x="195" y="51"/>
                  </a:cubicBezTo>
                  <a:close/>
                </a:path>
              </a:pathLst>
            </a:custGeom>
            <a:solidFill>
              <a:srgbClr val="DFDEEF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2" name="IconShape"/>
            <p:cNvSpPr/>
            <p:nvPr/>
          </p:nvSpPr>
          <p:spPr bwMode="auto">
            <a:xfrm>
              <a:off x="6328093" y="4405932"/>
              <a:ext cx="560567" cy="303299"/>
            </a:xfrm>
            <a:custGeom>
              <a:avLst/>
              <a:gdLst>
                <a:gd name="T0" fmla="*/ 195 w 226"/>
                <a:gd name="T1" fmla="*/ 51 h 121"/>
                <a:gd name="T2" fmla="*/ 161 w 226"/>
                <a:gd name="T3" fmla="*/ 30 h 121"/>
                <a:gd name="T4" fmla="*/ 151 w 226"/>
                <a:gd name="T5" fmla="*/ 31 h 121"/>
                <a:gd name="T6" fmla="*/ 101 w 226"/>
                <a:gd name="T7" fmla="*/ 0 h 121"/>
                <a:gd name="T8" fmla="*/ 52 w 226"/>
                <a:gd name="T9" fmla="*/ 29 h 121"/>
                <a:gd name="T10" fmla="*/ 46 w 226"/>
                <a:gd name="T11" fmla="*/ 29 h 121"/>
                <a:gd name="T12" fmla="*/ 0 w 226"/>
                <a:gd name="T13" fmla="*/ 75 h 121"/>
                <a:gd name="T14" fmla="*/ 42 w 226"/>
                <a:gd name="T15" fmla="*/ 121 h 121"/>
                <a:gd name="T16" fmla="*/ 45 w 226"/>
                <a:gd name="T17" fmla="*/ 121 h 121"/>
                <a:gd name="T18" fmla="*/ 183 w 226"/>
                <a:gd name="T19" fmla="*/ 121 h 121"/>
                <a:gd name="T20" fmla="*/ 187 w 226"/>
                <a:gd name="T21" fmla="*/ 121 h 121"/>
                <a:gd name="T22" fmla="*/ 191 w 226"/>
                <a:gd name="T23" fmla="*/ 121 h 121"/>
                <a:gd name="T24" fmla="*/ 226 w 226"/>
                <a:gd name="T25" fmla="*/ 86 h 121"/>
                <a:gd name="T26" fmla="*/ 195 w 226"/>
                <a:gd name="T27" fmla="*/ 5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121">
                  <a:moveTo>
                    <a:pt x="195" y="51"/>
                  </a:moveTo>
                  <a:cubicBezTo>
                    <a:pt x="189" y="39"/>
                    <a:pt x="176" y="30"/>
                    <a:pt x="161" y="30"/>
                  </a:cubicBezTo>
                  <a:cubicBezTo>
                    <a:pt x="157" y="30"/>
                    <a:pt x="154" y="30"/>
                    <a:pt x="151" y="31"/>
                  </a:cubicBezTo>
                  <a:cubicBezTo>
                    <a:pt x="142" y="12"/>
                    <a:pt x="123" y="0"/>
                    <a:pt x="101" y="0"/>
                  </a:cubicBezTo>
                  <a:cubicBezTo>
                    <a:pt x="80" y="0"/>
                    <a:pt x="61" y="12"/>
                    <a:pt x="52" y="29"/>
                  </a:cubicBezTo>
                  <a:cubicBezTo>
                    <a:pt x="50" y="29"/>
                    <a:pt x="48" y="29"/>
                    <a:pt x="46" y="29"/>
                  </a:cubicBezTo>
                  <a:cubicBezTo>
                    <a:pt x="21" y="29"/>
                    <a:pt x="0" y="50"/>
                    <a:pt x="0" y="75"/>
                  </a:cubicBezTo>
                  <a:cubicBezTo>
                    <a:pt x="0" y="99"/>
                    <a:pt x="19" y="119"/>
                    <a:pt x="42" y="121"/>
                  </a:cubicBezTo>
                  <a:cubicBezTo>
                    <a:pt x="43" y="121"/>
                    <a:pt x="44" y="121"/>
                    <a:pt x="45" y="121"/>
                  </a:cubicBezTo>
                  <a:cubicBezTo>
                    <a:pt x="183" y="121"/>
                    <a:pt x="183" y="121"/>
                    <a:pt x="183" y="121"/>
                  </a:cubicBezTo>
                  <a:cubicBezTo>
                    <a:pt x="184" y="121"/>
                    <a:pt x="186" y="121"/>
                    <a:pt x="187" y="121"/>
                  </a:cubicBezTo>
                  <a:cubicBezTo>
                    <a:pt x="188" y="121"/>
                    <a:pt x="190" y="121"/>
                    <a:pt x="191" y="121"/>
                  </a:cubicBezTo>
                  <a:cubicBezTo>
                    <a:pt x="211" y="121"/>
                    <a:pt x="226" y="105"/>
                    <a:pt x="226" y="86"/>
                  </a:cubicBezTo>
                  <a:cubicBezTo>
                    <a:pt x="226" y="68"/>
                    <a:pt x="212" y="53"/>
                    <a:pt x="195" y="51"/>
                  </a:cubicBezTo>
                  <a:close/>
                </a:path>
              </a:pathLst>
            </a:custGeom>
            <a:solidFill>
              <a:srgbClr val="DFDEEF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3" name="IconShape"/>
            <p:cNvSpPr/>
            <p:nvPr/>
          </p:nvSpPr>
          <p:spPr bwMode="auto">
            <a:xfrm>
              <a:off x="7008382" y="4405932"/>
              <a:ext cx="560567" cy="303299"/>
            </a:xfrm>
            <a:custGeom>
              <a:avLst/>
              <a:gdLst>
                <a:gd name="T0" fmla="*/ 195 w 226"/>
                <a:gd name="T1" fmla="*/ 51 h 121"/>
                <a:gd name="T2" fmla="*/ 161 w 226"/>
                <a:gd name="T3" fmla="*/ 30 h 121"/>
                <a:gd name="T4" fmla="*/ 151 w 226"/>
                <a:gd name="T5" fmla="*/ 31 h 121"/>
                <a:gd name="T6" fmla="*/ 101 w 226"/>
                <a:gd name="T7" fmla="*/ 0 h 121"/>
                <a:gd name="T8" fmla="*/ 52 w 226"/>
                <a:gd name="T9" fmla="*/ 29 h 121"/>
                <a:gd name="T10" fmla="*/ 46 w 226"/>
                <a:gd name="T11" fmla="*/ 29 h 121"/>
                <a:gd name="T12" fmla="*/ 0 w 226"/>
                <a:gd name="T13" fmla="*/ 75 h 121"/>
                <a:gd name="T14" fmla="*/ 42 w 226"/>
                <a:gd name="T15" fmla="*/ 121 h 121"/>
                <a:gd name="T16" fmla="*/ 45 w 226"/>
                <a:gd name="T17" fmla="*/ 121 h 121"/>
                <a:gd name="T18" fmla="*/ 183 w 226"/>
                <a:gd name="T19" fmla="*/ 121 h 121"/>
                <a:gd name="T20" fmla="*/ 187 w 226"/>
                <a:gd name="T21" fmla="*/ 121 h 121"/>
                <a:gd name="T22" fmla="*/ 191 w 226"/>
                <a:gd name="T23" fmla="*/ 121 h 121"/>
                <a:gd name="T24" fmla="*/ 226 w 226"/>
                <a:gd name="T25" fmla="*/ 86 h 121"/>
                <a:gd name="T26" fmla="*/ 195 w 226"/>
                <a:gd name="T27" fmla="*/ 5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121">
                  <a:moveTo>
                    <a:pt x="195" y="51"/>
                  </a:moveTo>
                  <a:cubicBezTo>
                    <a:pt x="189" y="39"/>
                    <a:pt x="176" y="30"/>
                    <a:pt x="161" y="30"/>
                  </a:cubicBezTo>
                  <a:cubicBezTo>
                    <a:pt x="157" y="30"/>
                    <a:pt x="154" y="30"/>
                    <a:pt x="151" y="31"/>
                  </a:cubicBezTo>
                  <a:cubicBezTo>
                    <a:pt x="142" y="12"/>
                    <a:pt x="123" y="0"/>
                    <a:pt x="101" y="0"/>
                  </a:cubicBezTo>
                  <a:cubicBezTo>
                    <a:pt x="80" y="0"/>
                    <a:pt x="61" y="12"/>
                    <a:pt x="52" y="29"/>
                  </a:cubicBezTo>
                  <a:cubicBezTo>
                    <a:pt x="50" y="29"/>
                    <a:pt x="48" y="29"/>
                    <a:pt x="46" y="29"/>
                  </a:cubicBezTo>
                  <a:cubicBezTo>
                    <a:pt x="21" y="29"/>
                    <a:pt x="0" y="50"/>
                    <a:pt x="0" y="75"/>
                  </a:cubicBezTo>
                  <a:cubicBezTo>
                    <a:pt x="0" y="99"/>
                    <a:pt x="19" y="119"/>
                    <a:pt x="42" y="121"/>
                  </a:cubicBezTo>
                  <a:cubicBezTo>
                    <a:pt x="43" y="121"/>
                    <a:pt x="44" y="121"/>
                    <a:pt x="45" y="121"/>
                  </a:cubicBezTo>
                  <a:cubicBezTo>
                    <a:pt x="183" y="121"/>
                    <a:pt x="183" y="121"/>
                    <a:pt x="183" y="121"/>
                  </a:cubicBezTo>
                  <a:cubicBezTo>
                    <a:pt x="184" y="121"/>
                    <a:pt x="186" y="121"/>
                    <a:pt x="187" y="121"/>
                  </a:cubicBezTo>
                  <a:cubicBezTo>
                    <a:pt x="188" y="121"/>
                    <a:pt x="190" y="121"/>
                    <a:pt x="191" y="121"/>
                  </a:cubicBezTo>
                  <a:cubicBezTo>
                    <a:pt x="211" y="121"/>
                    <a:pt x="226" y="105"/>
                    <a:pt x="226" y="86"/>
                  </a:cubicBezTo>
                  <a:cubicBezTo>
                    <a:pt x="226" y="68"/>
                    <a:pt x="212" y="53"/>
                    <a:pt x="195" y="51"/>
                  </a:cubicBezTo>
                  <a:close/>
                </a:path>
              </a:pathLst>
            </a:custGeom>
            <a:solidFill>
              <a:srgbClr val="DFDEEF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4" name="IconShape"/>
            <p:cNvSpPr/>
            <p:nvPr/>
          </p:nvSpPr>
          <p:spPr bwMode="auto">
            <a:xfrm>
              <a:off x="7688671" y="4405932"/>
              <a:ext cx="560567" cy="303299"/>
            </a:xfrm>
            <a:custGeom>
              <a:avLst/>
              <a:gdLst>
                <a:gd name="T0" fmla="*/ 195 w 226"/>
                <a:gd name="T1" fmla="*/ 51 h 121"/>
                <a:gd name="T2" fmla="*/ 161 w 226"/>
                <a:gd name="T3" fmla="*/ 30 h 121"/>
                <a:gd name="T4" fmla="*/ 151 w 226"/>
                <a:gd name="T5" fmla="*/ 31 h 121"/>
                <a:gd name="T6" fmla="*/ 101 w 226"/>
                <a:gd name="T7" fmla="*/ 0 h 121"/>
                <a:gd name="T8" fmla="*/ 52 w 226"/>
                <a:gd name="T9" fmla="*/ 29 h 121"/>
                <a:gd name="T10" fmla="*/ 46 w 226"/>
                <a:gd name="T11" fmla="*/ 29 h 121"/>
                <a:gd name="T12" fmla="*/ 0 w 226"/>
                <a:gd name="T13" fmla="*/ 75 h 121"/>
                <a:gd name="T14" fmla="*/ 42 w 226"/>
                <a:gd name="T15" fmla="*/ 121 h 121"/>
                <a:gd name="T16" fmla="*/ 45 w 226"/>
                <a:gd name="T17" fmla="*/ 121 h 121"/>
                <a:gd name="T18" fmla="*/ 183 w 226"/>
                <a:gd name="T19" fmla="*/ 121 h 121"/>
                <a:gd name="T20" fmla="*/ 187 w 226"/>
                <a:gd name="T21" fmla="*/ 121 h 121"/>
                <a:gd name="T22" fmla="*/ 191 w 226"/>
                <a:gd name="T23" fmla="*/ 121 h 121"/>
                <a:gd name="T24" fmla="*/ 226 w 226"/>
                <a:gd name="T25" fmla="*/ 86 h 121"/>
                <a:gd name="T26" fmla="*/ 195 w 226"/>
                <a:gd name="T27" fmla="*/ 5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121">
                  <a:moveTo>
                    <a:pt x="195" y="51"/>
                  </a:moveTo>
                  <a:cubicBezTo>
                    <a:pt x="189" y="39"/>
                    <a:pt x="176" y="30"/>
                    <a:pt x="161" y="30"/>
                  </a:cubicBezTo>
                  <a:cubicBezTo>
                    <a:pt x="157" y="30"/>
                    <a:pt x="154" y="30"/>
                    <a:pt x="151" y="31"/>
                  </a:cubicBezTo>
                  <a:cubicBezTo>
                    <a:pt x="142" y="12"/>
                    <a:pt x="123" y="0"/>
                    <a:pt x="101" y="0"/>
                  </a:cubicBezTo>
                  <a:cubicBezTo>
                    <a:pt x="80" y="0"/>
                    <a:pt x="61" y="12"/>
                    <a:pt x="52" y="29"/>
                  </a:cubicBezTo>
                  <a:cubicBezTo>
                    <a:pt x="50" y="29"/>
                    <a:pt x="48" y="29"/>
                    <a:pt x="46" y="29"/>
                  </a:cubicBezTo>
                  <a:cubicBezTo>
                    <a:pt x="21" y="29"/>
                    <a:pt x="0" y="50"/>
                    <a:pt x="0" y="75"/>
                  </a:cubicBezTo>
                  <a:cubicBezTo>
                    <a:pt x="0" y="99"/>
                    <a:pt x="19" y="119"/>
                    <a:pt x="42" y="121"/>
                  </a:cubicBezTo>
                  <a:cubicBezTo>
                    <a:pt x="43" y="121"/>
                    <a:pt x="44" y="121"/>
                    <a:pt x="45" y="121"/>
                  </a:cubicBezTo>
                  <a:cubicBezTo>
                    <a:pt x="183" y="121"/>
                    <a:pt x="183" y="121"/>
                    <a:pt x="183" y="121"/>
                  </a:cubicBezTo>
                  <a:cubicBezTo>
                    <a:pt x="184" y="121"/>
                    <a:pt x="186" y="121"/>
                    <a:pt x="187" y="121"/>
                  </a:cubicBezTo>
                  <a:cubicBezTo>
                    <a:pt x="188" y="121"/>
                    <a:pt x="190" y="121"/>
                    <a:pt x="191" y="121"/>
                  </a:cubicBezTo>
                  <a:cubicBezTo>
                    <a:pt x="211" y="121"/>
                    <a:pt x="226" y="105"/>
                    <a:pt x="226" y="86"/>
                  </a:cubicBezTo>
                  <a:cubicBezTo>
                    <a:pt x="226" y="68"/>
                    <a:pt x="212" y="53"/>
                    <a:pt x="195" y="51"/>
                  </a:cubicBezTo>
                  <a:close/>
                </a:path>
              </a:pathLst>
            </a:cu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5" name="IconShape"/>
            <p:cNvSpPr/>
            <p:nvPr/>
          </p:nvSpPr>
          <p:spPr bwMode="auto">
            <a:xfrm>
              <a:off x="8368960" y="4405932"/>
              <a:ext cx="560567" cy="303299"/>
            </a:xfrm>
            <a:custGeom>
              <a:avLst/>
              <a:gdLst>
                <a:gd name="T0" fmla="*/ 195 w 226"/>
                <a:gd name="T1" fmla="*/ 51 h 121"/>
                <a:gd name="T2" fmla="*/ 161 w 226"/>
                <a:gd name="T3" fmla="*/ 30 h 121"/>
                <a:gd name="T4" fmla="*/ 151 w 226"/>
                <a:gd name="T5" fmla="*/ 31 h 121"/>
                <a:gd name="T6" fmla="*/ 101 w 226"/>
                <a:gd name="T7" fmla="*/ 0 h 121"/>
                <a:gd name="T8" fmla="*/ 52 w 226"/>
                <a:gd name="T9" fmla="*/ 29 h 121"/>
                <a:gd name="T10" fmla="*/ 46 w 226"/>
                <a:gd name="T11" fmla="*/ 29 h 121"/>
                <a:gd name="T12" fmla="*/ 0 w 226"/>
                <a:gd name="T13" fmla="*/ 75 h 121"/>
                <a:gd name="T14" fmla="*/ 42 w 226"/>
                <a:gd name="T15" fmla="*/ 121 h 121"/>
                <a:gd name="T16" fmla="*/ 45 w 226"/>
                <a:gd name="T17" fmla="*/ 121 h 121"/>
                <a:gd name="T18" fmla="*/ 183 w 226"/>
                <a:gd name="T19" fmla="*/ 121 h 121"/>
                <a:gd name="T20" fmla="*/ 187 w 226"/>
                <a:gd name="T21" fmla="*/ 121 h 121"/>
                <a:gd name="T22" fmla="*/ 191 w 226"/>
                <a:gd name="T23" fmla="*/ 121 h 121"/>
                <a:gd name="T24" fmla="*/ 226 w 226"/>
                <a:gd name="T25" fmla="*/ 86 h 121"/>
                <a:gd name="T26" fmla="*/ 195 w 226"/>
                <a:gd name="T27" fmla="*/ 5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121">
                  <a:moveTo>
                    <a:pt x="195" y="51"/>
                  </a:moveTo>
                  <a:cubicBezTo>
                    <a:pt x="189" y="39"/>
                    <a:pt x="176" y="30"/>
                    <a:pt x="161" y="30"/>
                  </a:cubicBezTo>
                  <a:cubicBezTo>
                    <a:pt x="157" y="30"/>
                    <a:pt x="154" y="30"/>
                    <a:pt x="151" y="31"/>
                  </a:cubicBezTo>
                  <a:cubicBezTo>
                    <a:pt x="142" y="12"/>
                    <a:pt x="123" y="0"/>
                    <a:pt x="101" y="0"/>
                  </a:cubicBezTo>
                  <a:cubicBezTo>
                    <a:pt x="80" y="0"/>
                    <a:pt x="61" y="12"/>
                    <a:pt x="52" y="29"/>
                  </a:cubicBezTo>
                  <a:cubicBezTo>
                    <a:pt x="50" y="29"/>
                    <a:pt x="48" y="29"/>
                    <a:pt x="46" y="29"/>
                  </a:cubicBezTo>
                  <a:cubicBezTo>
                    <a:pt x="21" y="29"/>
                    <a:pt x="0" y="50"/>
                    <a:pt x="0" y="75"/>
                  </a:cubicBezTo>
                  <a:cubicBezTo>
                    <a:pt x="0" y="99"/>
                    <a:pt x="19" y="119"/>
                    <a:pt x="42" y="121"/>
                  </a:cubicBezTo>
                  <a:cubicBezTo>
                    <a:pt x="43" y="121"/>
                    <a:pt x="44" y="121"/>
                    <a:pt x="45" y="121"/>
                  </a:cubicBezTo>
                  <a:cubicBezTo>
                    <a:pt x="183" y="121"/>
                    <a:pt x="183" y="121"/>
                    <a:pt x="183" y="121"/>
                  </a:cubicBezTo>
                  <a:cubicBezTo>
                    <a:pt x="184" y="121"/>
                    <a:pt x="186" y="121"/>
                    <a:pt x="187" y="121"/>
                  </a:cubicBezTo>
                  <a:cubicBezTo>
                    <a:pt x="188" y="121"/>
                    <a:pt x="190" y="121"/>
                    <a:pt x="191" y="121"/>
                  </a:cubicBezTo>
                  <a:cubicBezTo>
                    <a:pt x="211" y="121"/>
                    <a:pt x="226" y="105"/>
                    <a:pt x="226" y="86"/>
                  </a:cubicBezTo>
                  <a:cubicBezTo>
                    <a:pt x="226" y="68"/>
                    <a:pt x="212" y="53"/>
                    <a:pt x="195" y="51"/>
                  </a:cubicBezTo>
                  <a:close/>
                </a:path>
              </a:pathLst>
            </a:cu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pic>
        <p:nvPicPr>
          <p:cNvPr id="2" name="图片 1" descr="2751652263852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1440" y="1071245"/>
            <a:ext cx="4954270" cy="47161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495" y="2148840"/>
            <a:ext cx="5562600" cy="2686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wind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tags/tag1.xml><?xml version="1.0" encoding="utf-8"?>
<p:tagLst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教你拥有你的dream keybo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1izzfdsf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2414</Words>
  <Application>WPS 演示</Application>
  <PresentationFormat>自定义</PresentationFormat>
  <Paragraphs>150</Paragraphs>
  <Slides>21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Arial</vt:lpstr>
      <vt:lpstr>方正书宋_GBK</vt:lpstr>
      <vt:lpstr>Wingdings</vt:lpstr>
      <vt:lpstr>字魂59号-创粗黑</vt:lpstr>
      <vt:lpstr>苹方-简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等线</vt:lpstr>
      <vt:lpstr>汉仪中等线KW</vt:lpstr>
      <vt:lpstr>微软雅黑</vt:lpstr>
      <vt:lpstr>教你拥有你的dream keyboard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  <Manager>Cindy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分享ppt</dc:title>
  <dc:creator>Cindy</dc:creator>
  <cp:lastModifiedBy>cindy</cp:lastModifiedBy>
  <cp:revision>79</cp:revision>
  <dcterms:created xsi:type="dcterms:W3CDTF">2022-06-10T06:37:04Z</dcterms:created>
  <dcterms:modified xsi:type="dcterms:W3CDTF">2022-06-10T06:37:04Z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